
<file path=[Content_Types].xml><?xml version="1.0" encoding="utf-8"?>
<Types xmlns="http://schemas.openxmlformats.org/package/2006/content-types">
  <Default Extension="rels" ContentType="application/vnd.openxmlformats-package.relationships+xml"/>
  <Default Extension="xml" ContentType="application/xml"/>
  <Default Extension="vml" ContentType="application/vnd.openxmlformats-officedocument.vmlDrawing"/>
  <Default Extension="fntdata" ContentType="application/x-fontdata"/>
  <Default Extension="bmp" ContentType="image/bmp"/>
  <Default Extension="jpeg" ContentType="image/jpeg"/>
  <Default Extension="png" ContentType="image/png"/>
  <Default Extension="gif" ContentType="image/gif"/>
  <Default Extension="tif" ContentType="image/tif"/>
  <Default Extension="emf" ContentType="image/x-emf"/>
  <Default Extension="wmf" ContentType="image/x-wmf"/>
  <Default Extension="pct" ContentType="image/pct"/>
  <Default Extension="pcx" ContentType="image/pcx"/>
  <Default Extension="tga" ContentType="image/tga"/>
  <Default Extension="avi" ContentType="video/avi"/>
  <Default Extension="wmv" ContentType="video/wmv"/>
  <Default Extension="mpg" ContentType="video/mpeg"/>
  <Default Extension="mpeg" ContentType="video/mpeg"/>
  <Default Extension="mp2" ContentType="video/mpeg"/>
  <Default Extension="mp4" ContentType="video/mpeg"/>
  <Default Extension="wma" ContentType="audio/x-ms-wma"/>
  <Default Extension="mid" ContentType="audio/unknown"/>
  <Default Extension="midi" ContentType="audio/unknown"/>
  <Default Extension="rmi" ContentType="audio/unknown"/>
  <Default Extension="mp3" ContentType="audio/unknown"/>
  <Default Extension="wav" ContentType="audio/wav"/>
  <Default Extension="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Types>
</file>

<file path=_rels/.rels><?xml version="1.0" encoding="UTF-8" standalone="yes" ?>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p="http://schemas.openxmlformats.org/presentationml/2006/main" xmlns:p14="http://schemas.microsoft.com/office/powerpoint/2010/main" xmlns:r="http://schemas.openxmlformats.org/officeDocument/2006/relationships" xmlns:a="http://schemas.openxmlformats.org/drawingml/2006/main">
  <p:sldMasterIdLst>
    <p:sldMasterId id="2147483648" r:id="rId5"/>
    <p:sldMasterId id="2147483661" r:id="rId6"/>
    <p:sldMasterId id="2147483674"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10080625" cy="7559675"/>
  <p:notesSz cx="7559675" cy="10691495"/>
  <p:defaultTextStyle>
    <a:lvl1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1pPr>
    <a:lvl2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2pPr>
    <a:lvl3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3pPr>
    <a:lvl4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4pPr>
    <a:lvl5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5pPr>
    <a:lvl6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6pPr>
    <a:lvl7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7pPr>
    <a:lvl8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8pPr>
    <a:lvl9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Arial" pitchFamily="2" charset="0"/>
        <a:ea typeface="DejaVu Sans" pitchFamily="0" charset="0"/>
        <a:cs typeface="DejaVu Sans" pitchFamily="0" charset="0"/>
      </a:defRPr>
    </a:lvl9pPr>
  </p:defaultTextStyle>
</p:presentation>
</file>

<file path=ppt/presProps.xml><?xml version="1.0" encoding="utf-8"?>
<p:presentationPr xmlns:p="http://schemas.openxmlformats.org/presentationml/2006/main" xmlns:p14="http://schemas.microsoft.com/office/powerpoint/2010/main" xmlns:r="http://schemas.openxmlformats.org/officeDocument/2006/relationships" xmlns:a="http://schemas.openxmlformats.org/drawingml/2006/main">
  <p:showPr showNarration="1">
    <p:penClr>
      <a:srgbClr val="0000FF"/>
    </p:penClr>
  </p:showPr>
  <p:extLst>
    <p:ext uri="smNativeData">
      <pr:smAppRevision xmlns:pr="smNativeData" dt="1630756829" val="982" rev64="64" revOS="3"/>
      <pr:smFileRevision xmlns:pr="smNativeData" dt="1630756829" val="0"/>
      <pr:guideOptions xmlns:pr="smNativeData" dt="1630756829" snapToGrid="1" snapToBorders="1" snapToGuides="1"/>
    </p:ext>
  </p:extLst>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p14="http://schemas.microsoft.com/office/powerpoint/2010/main" xmlns:r="http://schemas.openxmlformats.org/officeDocument/2006/relationships" xmlns:a="http://schemas.openxmlformats.org/drawingml/2006/main">
  <p:slideViewPr>
    <p:cSldViewPr snapToObjects="1" showGuides="1">
      <p:cViewPr varScale="1">
        <p:scale>
          <a:sx n="90" d="100"/>
          <a:sy n="90" d="100"/>
        </p:scale>
        <p:origin x="1958" y="232"/>
      </p:cViewPr>
      <p:guideLst x="0" y="0">
        <p:guide orient="horz" pos="2381"/>
        <p:guide pos="3175"/>
      </p:guideLst>
    </p:cSldViewPr>
  </p:slideViewPr>
  <p:outlineViewPr>
    <p:cViewPr>
      <p:scale>
        <a:sx n="33" d="100"/>
        <a:sy n="33" d="100"/>
      </p:scale>
      <p:origin x="0" y="0"/>
    </p:cViewPr>
  </p:outlineViewPr>
  <p:sorterViewPr>
    <p:cViewPr>
      <p:scale>
        <a:sx n="23" d="100"/>
        <a:sy n="23" d="100"/>
      </p:scale>
      <p:origin x="0" y="0"/>
    </p:cViewPr>
  </p:sorterViewPr>
  <p:notesViewPr>
    <p:cSldViewPr snapToObjects="1" showGuides="1">
      <p:cViewPr>
        <p:scale>
          <a:sx n="90" d="100"/>
          <a:sy n="90" d="100"/>
        </p:scale>
        <p:origin x="1958" y="232"/>
      </p:cViewPr>
    </p:cSldViewPr>
  </p:notesViewPr>
  <p:gridSpacing cx="71755" cy="71755"/>
</p:viewPr>
</file>

<file path=ppt/_rels/presentation.xml.rels><?xml version="1.0" encoding="UTF-8" standalone="yes" ?>
<Relationships xmlns="http://schemas.openxmlformats.org/package/2006/relationships"><Relationship Id="rId1" Type="http://schemas.openxmlformats.org/officeDocument/2006/relationships/theme" Target="theme/theme1.xml"/><Relationship Id="rId2" Type="http://schemas.openxmlformats.org/officeDocument/2006/relationships/tableStyles" Target="tableStyles.xml"/><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jpeg>
</file>

<file path=ppt/media/image18.png>
</file>

<file path=ppt/media/image19.jpeg>
</file>

<file path=ppt/media/image2.png>
</file>

<file path=ppt/media/image20.jpeg>
</file>

<file path=ppt/media/image3.png>
</file>

<file path=ppt/media/image4.png>
</file>

<file path=ppt/media/image5.gif>
</file>

<file path=ppt/media/image6.png>
</file>

<file path=ppt/media/image7.gif>
</file>

<file path=ppt/media/image8.png>
</file>

<file path=ppt/media/image9.gif>
</file>

<file path=ppt/media/media1.mp4>
</file>

<file path=ppt/slideLayouts/_rels/slideLayout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verTx" preserve="1">
  <p:cSld name="Title,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I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LA6AADpGQAAEAAAACYAAAAIAAAAPaAAAAAAAAA="/>
              </a:ext>
            </a:extLst>
          </p:cNvSpPr>
          <p:nvPr>
            <p:ph idx="1"/>
          </p:nvPr>
        </p:nvSpPr>
        <p:spPr>
          <a:xfrm>
            <a:off x="360045" y="197993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OBsAALA6AADzKAAAEAAAACYAAAAIAAAAPa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11.xml><?xml version="1.0" encoding="utf-8"?>
<p:sldLayout xmlns:p="http://schemas.openxmlformats.org/presentationml/2006/main" xmlns:p14="http://schemas.microsoft.com/office/powerpoint/2010/main" xmlns:r="http://schemas.openxmlformats.org/officeDocument/2006/relationships" xmlns:a="http://schemas.openxmlformats.org/drawingml/2006/main" type="fourObj" preserve="1">
  <p:cSld name="Title, 4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BGAgI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OBsAAMUdAADzKAAAEAAAACYAAAAIAAAAPa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OBsAALU6AADzKAAAEAAAACYAAAAIAAAAPa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12.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Title, 6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BI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GUUAADpGQAAEAAAACYAAAAIAAAAPaAAAAAAAAA="/>
              </a:ext>
            </a:extLst>
          </p:cNvSpPr>
          <p:nvPr>
            <p:ph idx="6"/>
          </p:nvPr>
        </p:nvSpPr>
        <p:spPr>
          <a:xfrm>
            <a:off x="360045" y="197993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FQAALgwAAH0nAADpGQAAEAAAACYAAAAIAAAAPaAAAAAAAAA="/>
              </a:ext>
            </a:extLst>
          </p:cNvSpPr>
          <p:nvPr>
            <p:ph idx="5"/>
          </p:nvPr>
        </p:nvSpPr>
        <p:spPr>
          <a:xfrm>
            <a:off x="3463925" y="197993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mKAAALgwAAJU6AADpGQAAEAAAACYAAAAIAAAAPaAAAAAAAAA="/>
              </a:ext>
            </a:extLst>
          </p:cNvSpPr>
          <p:nvPr>
            <p:ph idx="4"/>
          </p:nvPr>
        </p:nvSpPr>
        <p:spPr>
          <a:xfrm>
            <a:off x="6567170" y="1979930"/>
            <a:ext cx="2955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OBsAAGUUAADzKAAAEAAAACYAAAAIAAAAPaAAAAAAAAA="/>
              </a:ext>
            </a:extLst>
          </p:cNvSpPr>
          <p:nvPr>
            <p:ph idx="3"/>
          </p:nvPr>
        </p:nvSpPr>
        <p:spPr>
          <a:xfrm>
            <a:off x="360045" y="442468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7" name="PlaceHolder 6"/>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ErgI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PFQAAOBsAAH0nAADzKAAAEAAAACYAAAAIAAAAPaAAAAAAAAA="/>
              </a:ext>
            </a:extLst>
          </p:cNvSpPr>
          <p:nvPr>
            <p:ph idx="2"/>
          </p:nvPr>
        </p:nvSpPr>
        <p:spPr>
          <a:xfrm>
            <a:off x="3463925" y="442468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8" name="PlaceHolder 7"/>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KGcKD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mKAAAOBsAAJU6AADzKAAAEAAAACYAAAAIAAAAPaAAAAAAAAA="/>
              </a:ext>
            </a:extLst>
          </p:cNvSpPr>
          <p:nvPr>
            <p:ph idx="1"/>
          </p:nvPr>
        </p:nvSpPr>
        <p:spPr>
          <a:xfrm>
            <a:off x="6567170" y="4424680"/>
            <a:ext cx="2955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13.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p="http://schemas.openxmlformats.org/presentationml/2006/main" xmlns:p14="http://schemas.microsoft.com/office/powerpoint/2010/main" xmlns:r="http://schemas.openxmlformats.org/officeDocument/2006/relationships" xmlns:a="http://schemas.openxmlformats.org/drawingml/2006/main" type="tx" preserve="1">
  <p:cSld name="Title Slide">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Brs+Bs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KCjS/4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LA6AAD4KAAAEAAAACYAAAAIAAAAPaAAAAAAAAA="/>
              </a:ext>
            </a:extLst>
          </p:cNvSpPr>
          <p:nvPr>
            <p:ph type="subTitle" idx="1"/>
          </p:nvPr>
        </p:nvSpPr>
        <p:spPr>
          <a:xfrm>
            <a:off x="360045" y="1979930"/>
            <a:ext cx="918019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a:solidFill>
                <a:srgbClr val="1C1C1C"/>
              </a:solidFill>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15.xml><?xml version="1.0" encoding="utf-8"?>
<p:sldLayout xmlns:p="http://schemas.openxmlformats.org/presentationml/2006/main" xmlns:p14="http://schemas.microsoft.com/office/powerpoint/2010/main" xmlns:r="http://schemas.openxmlformats.org/officeDocument/2006/relationships" xmlns:a="http://schemas.openxmlformats.org/drawingml/2006/main" type="obj" preserve="1">
  <p:cSld name="Title,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LA6AAD4KAAAEAAAACYAAAAIAAAAPaAAAAAAAAA="/>
              </a:ext>
            </a:extLst>
          </p:cNvSpPr>
          <p:nvPr>
            <p:ph idx="1"/>
          </p:nvPr>
        </p:nvSpPr>
        <p:spPr>
          <a:xfrm>
            <a:off x="360045" y="1979930"/>
            <a:ext cx="918019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16.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 preserve="1">
  <p:cSld name="Title,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MUdAAD4KAAAEAAAACYAAAAIAAAAPa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LgwAALU6AAD4KAAAEAAAACYAAAAIAAAAPa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17.xml><?xml version="1.0" encoding="utf-8"?>
<p:sldLayout xmlns:p="http://schemas.openxmlformats.org/presentationml/2006/main" xmlns:p14="http://schemas.microsoft.com/office/powerpoint/2010/main" xmlns:r="http://schemas.openxmlformats.org/officeDocument/2006/relationships" xmlns:a="http://schemas.openxmlformats.org/drawingml/2006/main" type="titleOnly" preserve="1">
  <p:cSld name="Title Only">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Tree>
  </p:cSld>
  <p:clrMapOvr>
    <a:masterClrMapping/>
  </p:clrMapOvr>
</p:sldLayout>
</file>

<file path=ppt/slideLayouts/slideLayout18.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nly" preserve="1">
  <p:cSld name="Centered Tex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jGwAAEAAAACYAAAAIAAAAPaAAAAAAAAA="/>
              </a:ext>
            </a:extLst>
          </p:cNvSpPr>
          <p:nvPr>
            <p:ph type="subTitle" idx="1"/>
          </p:nvPr>
        </p:nvSpPr>
        <p:spPr>
          <a:xfrm>
            <a:off x="360045" y="360045"/>
            <a:ext cx="9359900" cy="417322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a:solidFill>
                <a:srgbClr val="1C1C1C"/>
              </a:solidFill>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19.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AndObj" preserve="1">
  <p:cSld name="Title, 2 Content and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LgwAALU6AAD4KAAAEAAAACYAAAAIAAAAPa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OBsAAMUdAADzKAAAEAAAACYAAAAIAAAAPa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xml><?xml version="1.0" encoding="utf-8"?>
<p:sldLayout xmlns:p="http://schemas.openxmlformats.org/presentationml/2006/main" xmlns:p14="http://schemas.microsoft.com/office/powerpoint/2010/main" xmlns:r="http://schemas.openxmlformats.org/officeDocument/2006/relationships" xmlns:a="http://schemas.openxmlformats.org/drawingml/2006/main" type="tx" preserve="1">
  <p:cSld name="Title Slide">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KCGAQ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LA6AAD4KAAAEAAAACYAAAAIAAAAPaAAAAAAAAA="/>
              </a:ext>
            </a:extLst>
          </p:cNvSpPr>
          <p:nvPr>
            <p:ph type="subTitle" idx="1"/>
          </p:nvPr>
        </p:nvSpPr>
        <p:spPr>
          <a:xfrm>
            <a:off x="360045" y="1979930"/>
            <a:ext cx="918019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a:solidFill>
                <a:srgbClr val="1C1C1C"/>
              </a:solidFill>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20.xml><?xml version="1.0" encoding="utf-8"?>
<p:sldLayout xmlns:p="http://schemas.openxmlformats.org/presentationml/2006/main" xmlns:p14="http://schemas.microsoft.com/office/powerpoint/2010/main" xmlns:r="http://schemas.openxmlformats.org/officeDocument/2006/relationships" xmlns:a="http://schemas.openxmlformats.org/drawingml/2006/main" type="objAndTwoObj" preserve="1">
  <p:cSld name="Title Content and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MUdAAD4KAAAEAAAACYAAAAIAAAAPa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OBsAALU6AADzKAAAEAAAACYAAAAIAAAAPa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1.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OverTx" preserve="1">
  <p:cSld name="Title, 2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OBsAALA6AADzKAAAEAAAACYAAAAIAAAAPa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2.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verTx" preserve="1">
  <p:cSld name="Title,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LA6AADpGQAAEAAAACYAAAAIAAAAPaAAAAAAAAA="/>
              </a:ext>
            </a:extLst>
          </p:cNvSpPr>
          <p:nvPr>
            <p:ph idx="1"/>
          </p:nvPr>
        </p:nvSpPr>
        <p:spPr>
          <a:xfrm>
            <a:off x="360045" y="197993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OBsAALA6AADzKAAAEAAAACYAAAAIAAAAPa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3.xml><?xml version="1.0" encoding="utf-8"?>
<p:sldLayout xmlns:p="http://schemas.openxmlformats.org/presentationml/2006/main" xmlns:p14="http://schemas.microsoft.com/office/powerpoint/2010/main" xmlns:r="http://schemas.openxmlformats.org/officeDocument/2006/relationships" xmlns:a="http://schemas.openxmlformats.org/drawingml/2006/main" type="fourObj" preserve="1">
  <p:cSld name="Title, 4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Dw//8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OBsAAMUdAADzKAAAEAAAACYAAAAIAAAAPa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mHwAAOBsAALU6AADzKAAAEAAAACYAAAAIAAAAPa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4.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Title, 6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LgwAAGUUAADpGQAAEAAAACYAAAAIAAAAPaAAAAAAAAA="/>
              </a:ext>
            </a:extLst>
          </p:cNvSpPr>
          <p:nvPr>
            <p:ph idx="6"/>
          </p:nvPr>
        </p:nvSpPr>
        <p:spPr>
          <a:xfrm>
            <a:off x="360045" y="197993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BPFQAALgwAAH0nAADpGQAAEAAAACYAAAAIAAAAPaAAAAAAAAA="/>
              </a:ext>
            </a:extLst>
          </p:cNvSpPr>
          <p:nvPr>
            <p:ph idx="5"/>
          </p:nvPr>
        </p:nvSpPr>
        <p:spPr>
          <a:xfrm>
            <a:off x="3463925" y="197993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BmKAAALgwAAJU6AADpGQAAEAAAACYAAAAIAAAAPaAAAAAAAAA="/>
              </a:ext>
            </a:extLst>
          </p:cNvSpPr>
          <p:nvPr>
            <p:ph idx="4"/>
          </p:nvPr>
        </p:nvSpPr>
        <p:spPr>
          <a:xfrm>
            <a:off x="6567170" y="1979930"/>
            <a:ext cx="2955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A3AgAAOBsAAGUUAADzKAAAEAAAACYAAAAIAAAAPaAAAAAAAAA="/>
              </a:ext>
            </a:extLst>
          </p:cNvSpPr>
          <p:nvPr>
            <p:ph idx="3"/>
          </p:nvPr>
        </p:nvSpPr>
        <p:spPr>
          <a:xfrm>
            <a:off x="360045" y="442468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7" name="PlaceHolder 6"/>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BPFQAAOBsAAH0nAADzKAAAEAAAACYAAAAIAAAAPaAAAAAAAAA="/>
              </a:ext>
            </a:extLst>
          </p:cNvSpPr>
          <p:nvPr>
            <p:ph idx="2"/>
          </p:nvPr>
        </p:nvSpPr>
        <p:spPr>
          <a:xfrm>
            <a:off x="3463925" y="4424680"/>
            <a:ext cx="2955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
        <p:nvSpPr>
          <p:cNvPr id="8" name="PlaceHolder 7"/>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H9/fwAAAAADzMzMAMDA/wB/f38AAAAAAAAAAAAAAAAAAAAAAAAAAAAhAAAAGAAAABQAAABmKAAAOBsAAJU6AADzKAAAEAAAACYAAAAIAAAAPaAAAAAAAAA="/>
              </a:ext>
            </a:extLst>
          </p:cNvSpPr>
          <p:nvPr>
            <p:ph idx="1"/>
          </p:nvPr>
        </p:nvSpPr>
        <p:spPr>
          <a:xfrm>
            <a:off x="6567170" y="4424680"/>
            <a:ext cx="2955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25.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p="http://schemas.openxmlformats.org/presentationml/2006/main" xmlns:p14="http://schemas.microsoft.com/office/powerpoint/2010/main" xmlns:r="http://schemas.openxmlformats.org/officeDocument/2006/relationships" xmlns:a="http://schemas.openxmlformats.org/drawingml/2006/main" type="tx" preserve="1">
  <p:cSld name="Title Slide">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LA6AAD4KAAAEAAAACYAAAAIAAAAPKAAAAAAAAA="/>
              </a:ext>
            </a:extLst>
          </p:cNvSpPr>
          <p:nvPr>
            <p:ph type="subTitle" idx="1"/>
          </p:nvPr>
        </p:nvSpPr>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27.xml><?xml version="1.0" encoding="utf-8"?>
<p:sldLayout xmlns:p="http://schemas.openxmlformats.org/presentationml/2006/main" xmlns:p14="http://schemas.microsoft.com/office/powerpoint/2010/main" xmlns:r="http://schemas.openxmlformats.org/officeDocument/2006/relationships" xmlns:a="http://schemas.openxmlformats.org/drawingml/2006/main" type="obj" preserve="1">
  <p:cSld name="Title,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LA6AAD4KAAAEAAAACYAAAAIAAAAPCAAAAAAAAA="/>
              </a:ext>
            </a:extLst>
          </p:cNvSpPr>
          <p:nvPr>
            <p:ph idx="1"/>
          </p:nvPr>
        </p:nvSpPr>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28.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 preserve="1">
  <p:cSld name="Title,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MUdAAD4KAAAEAAAACYAAAAIAAAAPS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LgwAALU6AAD4KAAAEAAAACYAAAAIAAAAPS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29.xml><?xml version="1.0" encoding="utf-8"?>
<p:sldLayout xmlns:p="http://schemas.openxmlformats.org/presentationml/2006/main" xmlns:p14="http://schemas.microsoft.com/office/powerpoint/2010/main" xmlns:r="http://schemas.openxmlformats.org/officeDocument/2006/relationships" xmlns:a="http://schemas.openxmlformats.org/drawingml/2006/main" type="titleOnly" preserve="1">
  <p:cSld name="Title Only">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Tree>
  </p:cSld>
  <p:clrMapOvr>
    <a:masterClrMapping/>
  </p:clrMapOvr>
</p:sldLayout>
</file>

<file path=ppt/slideLayouts/slideLayout3.xml><?xml version="1.0" encoding="utf-8"?>
<p:sldLayout xmlns:p="http://schemas.openxmlformats.org/presentationml/2006/main" xmlns:p14="http://schemas.microsoft.com/office/powerpoint/2010/main" xmlns:r="http://schemas.openxmlformats.org/officeDocument/2006/relationships" xmlns:a="http://schemas.openxmlformats.org/drawingml/2006/main" type="obj" preserve="1">
  <p:cSld name="Title,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LA6AAD4KAAAEAAAACYAAAAIAAAAPaAAAAAAAAA="/>
              </a:ext>
            </a:extLst>
          </p:cNvSpPr>
          <p:nvPr>
            <p:ph idx="1"/>
          </p:nvPr>
        </p:nvSpPr>
        <p:spPr>
          <a:xfrm>
            <a:off x="360045" y="1979930"/>
            <a:ext cx="918019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30.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nly" preserve="1">
  <p:cSld name="Centered Tex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jGwAAEAAAACYAAAAIAAAAPaAAAAAAAAA="/>
              </a:ext>
            </a:extLst>
          </p:cNvSpPr>
          <p:nvPr>
            <p:ph type="subTitle" idx="1"/>
          </p:nvPr>
        </p:nvSpPr>
        <p:spPr>
          <a:xfrm>
            <a:off x="360045" y="360045"/>
            <a:ext cx="9359900" cy="417322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31.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AndObj" preserve="1">
  <p:cSld name="Title, 2 Content and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MUdAADpGQAAEAAAACYAAAAIAAAAPS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LgwAALU6AAD4KAAAEAAAACYAAAAIAAAAPS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p>
            <a:pPr>
              <a:defRPr lang="en-in"/>
            </a:p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OBsAAMUdAADzKAAAEAAAACYAAAAIAAAAPS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32.xml><?xml version="1.0" encoding="utf-8"?>
<p:sldLayout xmlns:p="http://schemas.openxmlformats.org/presentationml/2006/main" xmlns:p14="http://schemas.microsoft.com/office/powerpoint/2010/main" xmlns:r="http://schemas.openxmlformats.org/officeDocument/2006/relationships" xmlns:a="http://schemas.openxmlformats.org/drawingml/2006/main" type="objAndTwoObj" preserve="1">
  <p:cSld name="Title Content and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Dw//8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MUdAAD4KAAAEAAAACYAAAAIAAAAPS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LgwAALU6AADpGQAAEAAAACYAAAAIAAAAPS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p>
            <a:pPr>
              <a:defRPr lang="en-in"/>
            </a:p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OBsAALU6AADzKAAAEAAAACYAAAAIAAAAPS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33.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OverTx" preserve="1">
  <p:cSld name="Title, 2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MUdAADpGQAAEAAAACYAAAAIAAAAPS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LgwAALU6AADpGQAAEAAAACYAAAAIAAAAPS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p>
            <a:pPr>
              <a:defRPr lang="en-in"/>
            </a:p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OBsAALA6AADzKAAAEAAAACYAAAAIAAAAPS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34.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verTx" preserve="1">
  <p:cSld name="Title,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LA6AADpGQAAEAAAACYAAAAIAAAAPSAAAAAAAAA="/>
              </a:ext>
            </a:extLst>
          </p:cNvSpPr>
          <p:nvPr>
            <p:ph idx="1"/>
          </p:nvPr>
        </p:nvSpPr>
        <p:spPr>
          <a:xfrm>
            <a:off x="360045" y="1979930"/>
            <a:ext cx="9180195" cy="2232025"/>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JjubQQ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OBsAALA6AADzKAAAEAAAACYAAAAIAAAAPS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35.xml><?xml version="1.0" encoding="utf-8"?>
<p:sldLayout xmlns:p="http://schemas.openxmlformats.org/presentationml/2006/main" xmlns:p14="http://schemas.microsoft.com/office/powerpoint/2010/main" xmlns:r="http://schemas.openxmlformats.org/officeDocument/2006/relationships" xmlns:a="http://schemas.openxmlformats.org/drawingml/2006/main" type="fourObj" preserve="1">
  <p:cSld name="Title, 4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MUdAADpGQAAEAAAACYAAAAIAAAAPS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LgwAALU6AADpGQAAEAAAACYAAAAIAAAAPS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p>
            <a:pPr>
              <a:defRPr lang="en-in"/>
            </a:p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OBsAAMUdAADzKAAAEAAAACYAAAAIAAAAPS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p>
            <a:pPr>
              <a:defRPr lang="en-in"/>
            </a:p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mHwAAOBsAALU6AADzKAAAEAAAACYAAAAIAAAAPS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36.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reserve="1">
  <p:cSld name="Title, 6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PCAAAAAAAAA="/>
              </a:ext>
            </a:extLst>
          </p:cNvSpPr>
          <p:nvPr>
            <p:ph type="title"/>
          </p:nvPr>
        </p:nvSpPr>
        <p:spPr/>
        <p:txBody>
          <a:bodyPr vert="horz" wrap="square" lIns="0" tIns="0" rIns="0" bIns="0" numCol="1" spcCol="215900" anchor="b">
            <a:prstTxWarp prst="textNoShape">
              <a:avLst/>
            </a:prstTxWarp>
          </a:bodyPr>
          <a:lstStyle/>
          <a:p>
            <a:pPr>
              <a:defRPr lang="en-in"/>
            </a:p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GUUAADpGQAAEAAAACYAAAAIAAAAPSAAAAAAAAA="/>
              </a:ext>
            </a:extLst>
          </p:cNvSpPr>
          <p:nvPr>
            <p:ph idx="6"/>
          </p:nvPr>
        </p:nvSpPr>
        <p:spPr>
          <a:xfrm>
            <a:off x="360045" y="1979930"/>
            <a:ext cx="2955290" cy="2232025"/>
          </a:xfrm>
        </p:spPr>
        <p:txBody>
          <a:bodyPr vert="horz" wrap="square" lIns="0" tIns="0" rIns="0" bIns="0" numCol="1" spcCol="215900" anchor="t">
            <a:prstTxWarp prst="textNoShape">
              <a:avLst/>
            </a:prstTxWarp>
          </a:bodyPr>
          <a:lstStyle/>
          <a:p>
            <a:pPr>
              <a:defRPr lang="en-in"/>
            </a:p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PFQAALgwAAH0nAADpGQAAEAAAACYAAAAIAAAAPSAAAAAAAAA="/>
              </a:ext>
            </a:extLst>
          </p:cNvSpPr>
          <p:nvPr>
            <p:ph idx="5"/>
          </p:nvPr>
        </p:nvSpPr>
        <p:spPr>
          <a:xfrm>
            <a:off x="3463925" y="1979930"/>
            <a:ext cx="2955290" cy="2232025"/>
          </a:xfrm>
        </p:spPr>
        <p:txBody>
          <a:bodyPr vert="horz" wrap="square" lIns="0" tIns="0" rIns="0" bIns="0" numCol="1" spcCol="215900" anchor="t">
            <a:prstTxWarp prst="textNoShape">
              <a:avLst/>
            </a:prstTxWarp>
          </a:bodyPr>
          <a:lstStyle/>
          <a:p>
            <a:pPr>
              <a:defRPr lang="en-in"/>
            </a:p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JBecAQ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mKAAALgwAAJU6AADpGQAAEAAAACYAAAAIAAAAPSAAAAAAAAA="/>
              </a:ext>
            </a:extLst>
          </p:cNvSpPr>
          <p:nvPr>
            <p:ph idx="4"/>
          </p:nvPr>
        </p:nvSpPr>
        <p:spPr>
          <a:xfrm>
            <a:off x="6567170" y="1979930"/>
            <a:ext cx="2955925" cy="2232025"/>
          </a:xfrm>
        </p:spPr>
        <p:txBody>
          <a:bodyPr vert="horz" wrap="square" lIns="0" tIns="0" rIns="0" bIns="0" numCol="1" spcCol="215900" anchor="t">
            <a:prstTxWarp prst="textNoShape">
              <a:avLst/>
            </a:prstTxWarp>
          </a:bodyPr>
          <a:lstStyle/>
          <a:p>
            <a:pPr>
              <a:defRPr lang="en-in"/>
            </a:p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OBsAAGUUAADzKAAAEAAAACYAAAAIAAAAPSAAAAAAAAA="/>
              </a:ext>
            </a:extLst>
          </p:cNvSpPr>
          <p:nvPr>
            <p:ph idx="3"/>
          </p:nvPr>
        </p:nvSpPr>
        <p:spPr>
          <a:xfrm>
            <a:off x="360045" y="4424680"/>
            <a:ext cx="2955290" cy="2232025"/>
          </a:xfrm>
        </p:spPr>
        <p:txBody>
          <a:bodyPr vert="horz" wrap="square" lIns="0" tIns="0" rIns="0" bIns="0" numCol="1" spcCol="215900" anchor="t">
            <a:prstTxWarp prst="textNoShape">
              <a:avLst/>
            </a:prstTxWarp>
          </a:bodyPr>
          <a:lstStyle/>
          <a:p>
            <a:pPr>
              <a:defRPr lang="en-in"/>
            </a:pPr>
          </a:p>
        </p:txBody>
      </p:sp>
      <p:sp>
        <p:nvSpPr>
          <p:cNvPr id="7" name="PlaceHolder 6"/>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PFQAAOBsAAH0nAADzKAAAEAAAACYAAAAIAAAAPSAAAAAAAAA="/>
              </a:ext>
            </a:extLst>
          </p:cNvSpPr>
          <p:nvPr>
            <p:ph idx="2"/>
          </p:nvPr>
        </p:nvSpPr>
        <p:spPr>
          <a:xfrm>
            <a:off x="3463925" y="4424680"/>
            <a:ext cx="2955290" cy="2232025"/>
          </a:xfrm>
        </p:spPr>
        <p:txBody>
          <a:bodyPr vert="horz" wrap="square" lIns="0" tIns="0" rIns="0" bIns="0" numCol="1" spcCol="215900" anchor="t">
            <a:prstTxWarp prst="textNoShape">
              <a:avLst/>
            </a:prstTxWarp>
          </a:bodyPr>
          <a:lstStyle/>
          <a:p>
            <a:pPr>
              <a:defRPr lang="en-in"/>
            </a:pPr>
          </a:p>
        </p:txBody>
      </p:sp>
      <p:sp>
        <p:nvSpPr>
          <p:cNvPr id="8" name="PlaceHolder 7"/>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w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mKAAAOBsAAJU6AADzKAAAEAAAACYAAAAIAAAAPSAAAAAAAAA="/>
              </a:ext>
            </a:extLst>
          </p:cNvSpPr>
          <p:nvPr>
            <p:ph idx="1"/>
          </p:nvPr>
        </p:nvSpPr>
        <p:spPr>
          <a:xfrm>
            <a:off x="6567170" y="4424680"/>
            <a:ext cx="2955925" cy="2232025"/>
          </a:xfrm>
        </p:spPr>
        <p:txBody>
          <a:bodyPr vert="horz" wrap="square" lIns="0" tIns="0" rIns="0" bIns="0" numCol="1" spcCol="215900" anchor="t">
            <a:prstTxWarp prst="textNoShape">
              <a:avLst/>
            </a:prstTxWarp>
          </a:bodyPr>
          <a:lstStyle/>
          <a:p>
            <a:pPr>
              <a:defRPr lang="en-in"/>
            </a:pPr>
          </a:p>
        </p:txBody>
      </p:sp>
    </p:spTree>
  </p:cSld>
  <p:clrMapOvr>
    <a:masterClrMapping/>
  </p:clrMapOvr>
</p:sldLayout>
</file>

<file path=ppt/slideLayouts/slideLayout4.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 preserve="1">
  <p:cSld name="Title,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MUdAAD4KAAAEAAAACYAAAAIAAAAPa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LgwAALU6AAD4KAAAEAAAACYAAAAIAAAAPa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5.xml><?xml version="1.0" encoding="utf-8"?>
<p:sldLayout xmlns:p="http://schemas.openxmlformats.org/presentationml/2006/main" xmlns:p14="http://schemas.microsoft.com/office/powerpoint/2010/main" xmlns:r="http://schemas.openxmlformats.org/officeDocument/2006/relationships" xmlns:a="http://schemas.openxmlformats.org/drawingml/2006/main" type="titleOnly" preserve="1">
  <p:cSld name="Title Only">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Tree>
  </p:cSld>
  <p:clrMapOvr>
    <a:masterClrMapping/>
  </p:clrMapOvr>
</p:sldLayout>
</file>

<file path=ppt/slideLayouts/slideLayout6.xml><?xml version="1.0" encoding="utf-8"?>
<p:sldLayout xmlns:p="http://schemas.openxmlformats.org/presentationml/2006/main" xmlns:p14="http://schemas.microsoft.com/office/powerpoint/2010/main" xmlns:r="http://schemas.openxmlformats.org/officeDocument/2006/relationships" xmlns:a="http://schemas.openxmlformats.org/drawingml/2006/main" type="objOnly" preserve="1">
  <p:cSld name="Centered Tex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jGwAAEAAAACYAAAAIAAAAPaAAAAAAAAA="/>
              </a:ext>
            </a:extLst>
          </p:cNvSpPr>
          <p:nvPr>
            <p:ph type="subTitle" idx="1"/>
          </p:nvPr>
        </p:nvSpPr>
        <p:spPr>
          <a:xfrm>
            <a:off x="360045" y="360045"/>
            <a:ext cx="9359900" cy="417322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a:solidFill>
                <a:srgbClr val="1C1C1C"/>
              </a:solidFill>
              <a:latin typeface="Source Sans Pro Light" pitchFamily="0" charset="0"/>
              <a:ea typeface="Basic Roman" pitchFamily="1" charset="0"/>
              <a:cs typeface="Basic Roman" pitchFamily="1" charset="0"/>
            </a:endParaRPr>
          </a:p>
        </p:txBody>
      </p:sp>
    </p:spTree>
  </p:cSld>
  <p:clrMapOvr>
    <a:masterClrMapping/>
  </p:clrMapOvr>
</p:sldLayout>
</file>

<file path=ppt/slideLayouts/slideLayout7.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AndObj" preserve="1">
  <p:cSld name="Title, 2 Content and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LgwAALU6AAD4KAAAEAAAACYAAAAIAAAAPaAAAAAAAAA="/>
              </a:ext>
            </a:extLst>
          </p:cNvSpPr>
          <p:nvPr>
            <p:ph idx="1"/>
          </p:nvPr>
        </p:nvSpPr>
        <p:spPr>
          <a:xfrm>
            <a:off x="5063490" y="1979930"/>
            <a:ext cx="4479925"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OBsAAMUdAADzKAAAEAAAACYAAAAIAAAAPaAAAAAAAAA="/>
              </a:ext>
            </a:extLst>
          </p:cNvSpPr>
          <p:nvPr>
            <p:ph idx="1"/>
          </p:nvPr>
        </p:nvSpPr>
        <p:spPr>
          <a:xfrm>
            <a:off x="360045" y="442468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8.xml><?xml version="1.0" encoding="utf-8"?>
<p:sldLayout xmlns:p="http://schemas.openxmlformats.org/presentationml/2006/main" xmlns:p14="http://schemas.microsoft.com/office/powerpoint/2010/main" xmlns:r="http://schemas.openxmlformats.org/officeDocument/2006/relationships" xmlns:a="http://schemas.openxmlformats.org/drawingml/2006/main" type="objAndTwoObj" preserve="1">
  <p:cSld name="Title Content and 2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MUdAAD4KAAAEAAAACYAAAAIAAAAPaAAAAAAAAA="/>
              </a:ext>
            </a:extLst>
          </p:cNvSpPr>
          <p:nvPr>
            <p:ph idx="1"/>
          </p:nvPr>
        </p:nvSpPr>
        <p:spPr>
          <a:xfrm>
            <a:off x="360045" y="1979930"/>
            <a:ext cx="4479290" cy="4679950"/>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HD0WQ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OBsAALU6AADzKAAAEAAAACYAAAAIAAAAPaAAAAAAAAA="/>
              </a:ext>
            </a:extLst>
          </p:cNvSpPr>
          <p:nvPr>
            <p:ph idx="1"/>
          </p:nvPr>
        </p:nvSpPr>
        <p:spPr>
          <a:xfrm>
            <a:off x="5063490" y="442468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Layouts/slideLayout9.xml><?xml version="1.0" encoding="utf-8"?>
<p:sldLayout xmlns:p="http://schemas.openxmlformats.org/presentationml/2006/main" xmlns:p14="http://schemas.microsoft.com/office/powerpoint/2010/main" xmlns:r="http://schemas.openxmlformats.org/officeDocument/2006/relationships" xmlns:a="http://schemas.openxmlformats.org/drawingml/2006/main" type="twoObjOverTx" preserve="1">
  <p:cSld name="Title, 2 Content over Content">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NwIAAMs7AADABwAAEAAAACYAAAAIAAAAvaAAAAAAAAA="/>
              </a:ext>
            </a:extLst>
          </p:cNvSpPr>
          <p:nvPr>
            <p:ph type="title"/>
          </p:nvPr>
        </p:nvSpPr>
        <p:spPr>
          <a:xfrm>
            <a:off x="360045" y="360045"/>
            <a:ext cx="9359900" cy="899795"/>
          </a:xfrm>
        </p:spPr>
        <p:txBody>
          <a:bodyPr vert="horz" wrap="square" lIns="0" tIns="0" rIns="0" bIns="0" numCol="1" spcCol="215900" anchor="b">
            <a:prstTxWarp prst="textNoShape">
              <a:avLst/>
            </a:prstTxWarp>
          </a:bodyPr>
          <a:lstStyle>
            <a:lvl1pPr>
              <a:defRPr lang="en-in"/>
            </a:lvl1pPr>
          </a:lstStyle>
          <a:p>
            <a:pPr>
              <a:defRPr lang="en-in"/>
            </a:pPr>
            <a:endParaRPr lang="en-in" sz="3200" b="1">
              <a:solidFill>
                <a:srgbClr val="FFFFFF"/>
              </a:solidFill>
              <a:latin typeface="Source Sans Pro Black" pitchFamily="0" charset="0"/>
              <a:ea typeface="Basic Roman" pitchFamily="1" charset="0"/>
              <a:cs typeface="Basic Roman" pitchFamily="1" charset="0"/>
            </a:endParaRP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LgwAAMUdAADpGQAAEAAAACYAAAAIAAAAPaAAAAAAAAA="/>
              </a:ext>
            </a:extLst>
          </p:cNvSpPr>
          <p:nvPr>
            <p:ph idx="1"/>
          </p:nvPr>
        </p:nvSpPr>
        <p:spPr>
          <a:xfrm>
            <a:off x="360045" y="1979930"/>
            <a:ext cx="4479290"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mHwAALgwAALU6AADpGQAAEAAAACYAAAAIAAAAPaAAAAAAAAA="/>
              </a:ext>
            </a:extLst>
          </p:cNvSpPr>
          <p:nvPr>
            <p:ph idx="1"/>
          </p:nvPr>
        </p:nvSpPr>
        <p:spPr>
          <a:xfrm>
            <a:off x="5063490" y="1979930"/>
            <a:ext cx="447992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HD0WQ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3AgAAOBsAALA6AADzKAAAEAAAACYAAAAIAAAAPaAAAAAAAAA="/>
              </a:ext>
            </a:extLst>
          </p:cNvSpPr>
          <p:nvPr>
            <p:ph idx="1"/>
          </p:nvPr>
        </p:nvSpPr>
        <p:spPr>
          <a:xfrm>
            <a:off x="360045" y="4424680"/>
            <a:ext cx="9180195" cy="2232025"/>
          </a:xfrm>
        </p:spPr>
        <p:txBody>
          <a:bodyPr vert="horz" wrap="square" lIns="0" tIns="0" rIns="0" bIns="0" numCol="1" spcCol="215900" anchor="t">
            <a:prstTxWarp prst="textNoShape">
              <a:avLst/>
            </a:prstTxWarp>
          </a:bodyPr>
          <a:lstStyle>
            <a:lvl1pPr>
              <a:defRPr lang="en-in"/>
            </a:lvl1pPr>
            <a:lvl2pPr>
              <a:defRPr lang="en-in"/>
            </a:lvl2pPr>
            <a:lvl3pPr>
              <a:defRPr lang="en-in"/>
            </a:lvl3pPr>
            <a:lvl4pPr>
              <a:defRPr lang="en-in"/>
            </a:lvl4pPr>
            <a:lvl5pPr>
              <a:defRPr lang="en-in"/>
            </a:lvl5pPr>
            <a:lvl6pPr>
              <a:defRPr lang="en-in"/>
            </a:lvl6pPr>
            <a:lvl7pPr>
              <a:defRPr lang="en-in"/>
            </a:lvl7pPr>
          </a:lstStyle>
          <a:p>
            <a:pPr>
              <a:defRPr lang="en-in"/>
            </a:pPr>
            <a:endParaRPr lang="en-in" sz="2600" b="1">
              <a:solidFill>
                <a:srgbClr val="1C1C1C"/>
              </a:solidFill>
              <a:latin typeface="Source Sans Pro Semibold" pitchFamily="0" charset="0"/>
              <a:ea typeface="Basic Roman" pitchFamily="1" charset="0"/>
              <a:cs typeface="Basic Roman" pitchFamily="1" charset="0"/>
            </a:endParaRPr>
          </a:p>
        </p:txBody>
      </p:sp>
    </p:spTree>
  </p:cSld>
  <p:clrMapOvr>
    <a:masterClrMapping/>
  </p:clrMapOvr>
</p:sldLayout>
</file>

<file path=ppt/slideMasters/_rels/slideMaster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_rels/slideMaster2.xml.rels><?xml version="1.0" encoding="UTF-8" standalone="yes" ?>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theme" Target="../theme/theme2.xml"/></Relationships>
</file>

<file path=ppt/slideMasters/_rels/slideMaster3.xml.rels><?xml version="1.0" encoding="UTF-8" standalone="yes" ?>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s>
</file>

<file path=ppt/slideMasters/slideMaster1.xml><?xml version="1.0" encoding="utf-8"?>
<p:sldMaster xmlns:p="http://schemas.openxmlformats.org/presentationml/2006/main" xmlns:p14="http://schemas.microsoft.com/office/powerpoint/2010/main" xmlns:r="http://schemas.openxmlformats.org/officeDocument/2006/relationships" xmlns:a="http://schemas.openxmlformats.org/drawingml/2006/main">
  <p:cSld>
    <p:bg>
      <p:bgPr>
        <a:solidFill>
          <a:schemeClr val="bg1"/>
        </a:solidFill>
        <a:effectLst/>
      </p:bgPr>
    </p:bg>
    <p:spTree>
      <p:nvGrpSpPr>
        <p:cNvPr id="1" name=""/>
        <p:cNvGrpSpPr/>
        <p:nvPr/>
      </p:nvGrpSpPr>
      <p:grpSpPr>
        <a:xfrm>
          <a:off x="0" y="0"/>
          <a:ext cx="0" cy="0"/>
          <a:chOff x="0" y="0"/>
          <a:chExt cx="0" cy="0"/>
        </a:xfrm>
      </p:grpSpPr>
      <p:sp>
        <p:nvSpPr>
          <p:cNvPr id="2" name="PlaceHolder 1"/>
          <p:cNvSpPr>
            <a:spLocks noGrp="1" noChangeArrowheads="1"/>
            <a:extLst>
              <a:ext uri="smNativeData">
                <pr:smNativeData xmlns:pr="smNativeData" val="SMDATA_13_3V8zYRMAAAAlAAAAZAAAAA0AAAAAAAAAAAAAAAAAAAAAAA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2wEAAOg6AACeCQAAEAAAACYAAAAIAAAAvS8AAAAAAAA="/>
              </a:ext>
            </a:extLst>
          </p:cNvSpPr>
          <p:nvPr>
            <p:ph type="title"/>
          </p:nvPr>
        </p:nvSpPr>
        <p:spPr>
          <a:xfrm>
            <a:off x="504190" y="301625"/>
            <a:ext cx="9071610" cy="1261745"/>
          </a:xfrm>
          <a:prstGeom prst="rect">
            <a:avLst/>
          </a:prstGeom>
        </p:spPr>
        <p:txBody>
          <a:bodyPr vert="horz" wrap="square" lIns="0" tIns="0" rIns="0" bIns="0" numCol="1" spcCol="215900" anchor="ctr">
            <a:prstTxWarp prst="textNoShape">
              <a:avLst/>
            </a:prstTxWarp>
          </a:bodyPr>
          <a:lstStyle/>
          <a:p>
            <a:pPr>
              <a:defRPr lang="en-in"/>
            </a:pPr>
            <a:r>
              <a:t>Click to edit the title text format</a:t>
            </a:r>
          </a:p>
        </p:txBody>
      </p:sp>
      <p:sp>
        <p:nvSpPr>
          <p:cNvPr id="3"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Q9MT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4goAAOg6AADbJQAAEAAAACYAAAAIAAAAPS8AAAAAAAA="/>
              </a:ext>
            </a:extLst>
          </p:cNvSpPr>
          <p:nvPr>
            <p:ph type="body"/>
          </p:nvPr>
        </p:nvSpPr>
        <p:spPr>
          <a:xfrm>
            <a:off x="504190" y="1769110"/>
            <a:ext cx="9071610" cy="4384675"/>
          </a:xfrm>
          <a:prstGeom prst="rect">
            <a:avLst/>
          </a:prstGeom>
        </p:spPr>
        <p:txBody>
          <a:bodyPr vert="horz" wrap="square" lIns="0" tIns="0" rIns="0" bIns="0" numCol="1" spcCol="215900" anchor="t">
            <a:prstTxWarp prst="textNoShape">
              <a:avLst/>
            </a:prstTxWarp>
          </a:bodyPr>
          <a:lstStyle/>
          <a:p>
            <a:pPr>
              <a:defRPr lang="en-in"/>
            </a:pPr>
            <a:r>
              <a:t>Click to edit the outline text format</a:t>
            </a:r>
          </a:p>
          <a:p>
            <a:pPr lvl="1">
              <a:defRPr lang="en-in"/>
            </a:pPr>
            <a:r>
              <a:t>Second Outline Level</a:t>
            </a:r>
          </a:p>
          <a:p>
            <a:pPr lvl="2">
              <a:defRPr lang="en-in"/>
            </a:pPr>
            <a:r>
              <a:t>Third Outline Level</a:t>
            </a:r>
          </a:p>
          <a:p>
            <a:pPr lvl="3">
              <a:defRPr lang="en-in"/>
            </a:pPr>
            <a:r>
              <a:t>Fourth Outline Level</a:t>
            </a:r>
          </a:p>
          <a:p>
            <a:pPr lvl="4">
              <a:defRPr lang="en-in"/>
            </a:pPr>
            <a:r>
              <a:t>Fifth Outline Level</a:t>
            </a:r>
          </a:p>
          <a:p>
            <a:pPr lvl="5">
              <a:defRPr lang="en-in"/>
            </a:pPr>
            <a:r>
              <a:t>Sixth Outline Level</a:t>
            </a:r>
          </a:p>
          <a:p>
            <a:pPr lvl="6">
              <a:defRPr lang="en-in"/>
            </a:pPr>
            <a:r>
              <a:t>Seventh Outline Level</a:t>
            </a:r>
          </a:p>
        </p:txBody>
      </p:sp>
      <p:sp>
        <p:nvSpPr>
          <p:cNvPr id="4"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XioAAIwRAACTLQAAEAAAACYAAAAIAAAAPS8AAAAAAAA="/>
              </a:ext>
            </a:extLst>
          </p:cNvSpPr>
          <p:nvPr>
            <p:ph type="dt"/>
          </p:nvPr>
        </p:nvSpPr>
        <p:spPr>
          <a:xfrm>
            <a:off x="504190" y="6887210"/>
            <a:ext cx="2348230" cy="521335"/>
          </a:xfrm>
          <a:prstGeom prst="rect">
            <a:avLst/>
          </a:prstGeom>
        </p:spPr>
        <p:txBody>
          <a:bodyPr vert="horz" wrap="square" lIns="0" tIns="0" rIns="0" bIns="0" numCol="1" spcCol="215900" anchor="t">
            <a:prstTxWarp prst="textNoShape">
              <a:avLst/>
            </a:prstTxWarp>
          </a:bodyPr>
          <a:lstStyle/>
          <a:p>
            <a:pPr/>
            <a:r>
              <a:rPr lang="en-in" sz="1400">
                <a:latin typeface="Times New Roman" pitchFamily="1" charset="0"/>
                <a:ea typeface="Basic Roman" pitchFamily="1" charset="0"/>
                <a:cs typeface="Basic Roman" pitchFamily="1" charset="0"/>
              </a:rPr>
              <a:t>&lt;date/time&gt;</a:t>
            </a:r>
            <a:endParaRPr lang="en-in" sz="1400">
              <a:latin typeface="Times New Roman" pitchFamily="1" charset="0"/>
              <a:ea typeface="Basic Roman" pitchFamily="1" charset="0"/>
              <a:cs typeface="Basic Roman" pitchFamily="1" charset="0"/>
            </a:endParaRPr>
          </a:p>
        </p:txBody>
      </p:sp>
      <p:sp>
        <p:nvSpPr>
          <p:cNvPr id="5"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1FQAAXioAANwoAACTLQAAEAAAACYAAAAIAAAAPS8AAAAAAAA="/>
              </a:ext>
            </a:extLst>
          </p:cNvSpPr>
          <p:nvPr>
            <p:ph type="ftr"/>
          </p:nvPr>
        </p:nvSpPr>
        <p:spPr>
          <a:xfrm>
            <a:off x="3447415" y="6887210"/>
            <a:ext cx="3194685" cy="521335"/>
          </a:xfrm>
          <a:prstGeom prst="rect">
            <a:avLst/>
          </a:prstGeom>
        </p:spPr>
        <p:txBody>
          <a:bodyPr vert="horz" wrap="square" lIns="0" tIns="0" rIns="0" bIns="0" numCol="1" spcCol="215900" anchor="t">
            <a:prstTxWarp prst="textNoShape">
              <a:avLst/>
            </a:prstTxWarp>
          </a:bodyPr>
          <a:lstStyle/>
          <a:p>
            <a:pPr/>
            <a:r>
              <a:rPr lang="en-in" sz="1400">
                <a:latin typeface="Times New Roman" pitchFamily="1" charset="0"/>
                <a:ea typeface="Basic Roman" pitchFamily="1" charset="0"/>
                <a:cs typeface="Basic Roman" pitchFamily="1" charset="0"/>
              </a:rPr>
              <a:t>&lt;footer&gt;</a:t>
            </a:r>
            <a:endParaRPr lang="en-in" sz="1400">
              <a:latin typeface="Times New Roman" pitchFamily="1" charset="0"/>
              <a:ea typeface="Basic Roman" pitchFamily="1" charset="0"/>
              <a:cs typeface="Basic Roman" pitchFamily="1" charset="0"/>
            </a:endParaRPr>
          </a:p>
        </p:txBody>
      </p:sp>
      <p:sp>
        <p:nvSpPr>
          <p:cNvPr id="6"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2LAAAXioAAOg6AACTLQAAEAAAACYAAAAIAAAAPS8AAAAAAAA="/>
              </a:ext>
            </a:extLst>
          </p:cNvSpPr>
          <p:nvPr>
            <p:ph type="sldNum"/>
          </p:nvPr>
        </p:nvSpPr>
        <p:spPr>
          <a:xfrm>
            <a:off x="7227570" y="6887210"/>
            <a:ext cx="2348230" cy="521335"/>
          </a:xfrm>
          <a:prstGeom prst="rect">
            <a:avLst/>
          </a:prstGeom>
        </p:spPr>
        <p:txBody>
          <a:bodyPr vert="horz" wrap="square" lIns="0" tIns="0" rIns="0" bIns="0" numCol="1" spcCol="215900" anchor="t">
            <a:prstTxWarp prst="textNoShape">
              <a:avLst/>
            </a:prstTxWarp>
          </a:bodyPr>
          <a:lstStyle/>
          <a:p>
            <a:pPr/>
            <a:fld id="{4133A698-D6AC-6650-E28B-2005E8C51475}" type="slidenum">
              <a:rPr lang="en-in" sz="1400">
                <a:latin typeface="Times New Roman" pitchFamily="1" charset="0"/>
                <a:ea typeface="DejaVu Sans" pitchFamily="0" charset="0"/>
                <a:cs typeface="DejaVu Sans" pitchFamily="0" charset="0"/>
              </a:rPr>
              <a:t>&lt;number&gt;</a:t>
            </a:fld>
            <a:endParaRPr lang="en-in" sz="1400">
              <a:latin typeface="Times New Roman" pitchFamily="1" charset="0"/>
              <a:ea typeface="DejaVu Sans" pitchFamily="0" charset="0"/>
              <a:cs typeface="DejaVu Sans" pitchFamily="0"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marR="0" indent="0" algn="ctr" defTabSz="914400">
        <a:lnSpc>
          <a:spcPct val="100000"/>
        </a:lnSpc>
        <a:spcBef>
          <a:spcPts val="0"/>
        </a:spcBef>
        <a:spcAft>
          <a:spcPts val="0"/>
        </a:spcAft>
        <a:buNone/>
        <a:tabLst/>
        <a:defRPr lang="en-in" sz="4400" b="0" i="0" u="none" strike="noStrike" kern="1" spc="0" baseline="0">
          <a:solidFill>
            <a:schemeClr val="tx2"/>
          </a:solidFill>
          <a:effectLst/>
          <a:latin typeface="Basic Sans" pitchFamily="1" charset="0"/>
          <a:ea typeface="Basic Roman" pitchFamily="1" charset="0"/>
          <a:cs typeface="Basic Roman" pitchFamily="1" charset="0"/>
        </a:defRPr>
      </a:lvl1pPr>
    </p:titleStyle>
    <p:bodyStyle>
      <a:lvl1pPr marL="431800" marR="0" indent="-323850" algn="l" defTabSz="914400">
        <a:lnSpc>
          <a:spcPct val="100000"/>
        </a:lnSpc>
        <a:spcBef>
          <a:spcPts val="1415"/>
        </a:spcBef>
        <a:spcAft>
          <a:spcPts val="0"/>
        </a:spcAft>
        <a:buClr>
          <a:srgbClr val="000000"/>
        </a:buClr>
        <a:buSzPts val="1440"/>
        <a:buFont typeface="Wingdings" pitchFamily="0" charset="0"/>
        <a:buChar char=""/>
        <a:tabLst/>
        <a:defRPr lang="en-in" sz="3200" b="0" i="0" u="none" strike="noStrike" kern="1" spc="0" baseline="0">
          <a:solidFill>
            <a:schemeClr val="tx1"/>
          </a:solidFill>
          <a:effectLst/>
          <a:latin typeface="Basic Sans" pitchFamily="1" charset="0"/>
          <a:ea typeface="Basic Roman" pitchFamily="1" charset="0"/>
          <a:cs typeface="Basic Roman" pitchFamily="1" charset="0"/>
        </a:defRPr>
      </a:lvl1pPr>
      <a:lvl2pPr marL="864235" marR="0" indent="-323850" algn="l" defTabSz="914400">
        <a:lnSpc>
          <a:spcPct val="100000"/>
        </a:lnSpc>
        <a:spcBef>
          <a:spcPts val="1130"/>
        </a:spcBef>
        <a:spcAft>
          <a:spcPts val="0"/>
        </a:spcAft>
        <a:buClr>
          <a:srgbClr val="000000"/>
        </a:buClr>
        <a:buSzPts val="2100"/>
        <a:buFont typeface="Symbol" pitchFamily="1" charset="0"/>
        <a:buChar char=""/>
        <a:tabLst/>
        <a:defRPr lang="en-in" sz="2800" b="0" i="0" u="none" strike="noStrike" kern="1" spc="0" baseline="0">
          <a:solidFill>
            <a:schemeClr val="tx1"/>
          </a:solidFill>
          <a:effectLst/>
          <a:latin typeface="Basic Sans" pitchFamily="1" charset="0"/>
          <a:ea typeface="Basic Roman" pitchFamily="1" charset="0"/>
          <a:cs typeface="Basic Roman" pitchFamily="1" charset="0"/>
        </a:defRPr>
      </a:lvl2pPr>
      <a:lvl3pPr marL="1296035" marR="0" indent="-288290" algn="l" defTabSz="914400">
        <a:lnSpc>
          <a:spcPct val="100000"/>
        </a:lnSpc>
        <a:spcBef>
          <a:spcPts val="850"/>
        </a:spcBef>
        <a:spcAft>
          <a:spcPts val="0"/>
        </a:spcAft>
        <a:buClr>
          <a:srgbClr val="000000"/>
        </a:buClr>
        <a:buSzPts val="1080"/>
        <a:buFont typeface="Wingdings" pitchFamily="0" charset="0"/>
        <a:buChar char=""/>
        <a:tabLst/>
        <a:defRPr lang="en-in" sz="2400" b="0" i="0" u="none" strike="noStrike" kern="1" spc="0" baseline="0">
          <a:solidFill>
            <a:schemeClr val="tx1"/>
          </a:solidFill>
          <a:effectLst/>
          <a:latin typeface="Basic Sans" pitchFamily="1" charset="0"/>
          <a:ea typeface="Basic Roman" pitchFamily="1" charset="0"/>
          <a:cs typeface="Basic Roman" pitchFamily="1" charset="0"/>
        </a:defRPr>
      </a:lvl3pPr>
      <a:lvl4pPr marL="1727835" marR="0" indent="-215900" algn="l" defTabSz="914400">
        <a:lnSpc>
          <a:spcPct val="100000"/>
        </a:lnSpc>
        <a:spcBef>
          <a:spcPts val="565"/>
        </a:spcBef>
        <a:spcAft>
          <a:spcPts val="0"/>
        </a:spcAft>
        <a:buClr>
          <a:srgbClr val="000000"/>
        </a:buClr>
        <a:buSzPts val="1500"/>
        <a:buFont typeface="Symbol" pitchFamily="1" charset="0"/>
        <a:buChar char=""/>
        <a:tabLst/>
        <a:defRPr lang="en-in" sz="2000" b="0" i="0" u="none" strike="noStrike" kern="1" spc="0" baseline="0">
          <a:solidFill>
            <a:schemeClr val="tx1"/>
          </a:solidFill>
          <a:effectLst/>
          <a:latin typeface="Basic Sans" pitchFamily="1" charset="0"/>
          <a:ea typeface="Basic Roman" pitchFamily="1" charset="0"/>
          <a:cs typeface="Basic Roman" pitchFamily="1" charset="0"/>
        </a:defRPr>
      </a:lvl4pPr>
      <a:lvl5pPr marL="2160270" marR="0" indent="-215900" algn="l" defTabSz="914400">
        <a:lnSpc>
          <a:spcPct val="100000"/>
        </a:lnSpc>
        <a:spcBef>
          <a:spcPts val="280"/>
        </a:spcBef>
        <a:spcAft>
          <a:spcPts val="0"/>
        </a:spcAft>
        <a:buClr>
          <a:srgbClr val="000000"/>
        </a:buClr>
        <a:buSzPts val="900"/>
        <a:buFont typeface="Wingdings" pitchFamily="0" charset="0"/>
        <a:buChar char=""/>
        <a:tabLst/>
        <a:defRPr lang="en-in" sz="2000" b="0" i="0" u="none" strike="noStrike" kern="1" spc="0" baseline="0">
          <a:solidFill>
            <a:schemeClr val="tx1"/>
          </a:solidFill>
          <a:effectLst/>
          <a:latin typeface="Basic Sans" pitchFamily="1" charset="0"/>
          <a:ea typeface="Basic Roman" pitchFamily="1" charset="0"/>
          <a:cs typeface="Basic Roman" pitchFamily="1" charset="0"/>
        </a:defRPr>
      </a:lvl5pPr>
      <a:lvl6pPr marL="2592070" marR="0" indent="-215900" algn="l" defTabSz="914400">
        <a:lnSpc>
          <a:spcPct val="100000"/>
        </a:lnSpc>
        <a:spcBef>
          <a:spcPts val="280"/>
        </a:spcBef>
        <a:spcAft>
          <a:spcPts val="0"/>
        </a:spcAft>
        <a:buClr>
          <a:srgbClr val="000000"/>
        </a:buClr>
        <a:buSzPts val="900"/>
        <a:buFont typeface="Wingdings" pitchFamily="0" charset="0"/>
        <a:buChar char=""/>
        <a:tabLst/>
        <a:defRPr lang="en-in" sz="2000" b="0" i="0" u="none" strike="noStrike" kern="1" spc="0" baseline="0">
          <a:solidFill>
            <a:schemeClr val="tx1"/>
          </a:solidFill>
          <a:effectLst/>
          <a:latin typeface="Basic Sans" pitchFamily="1" charset="0"/>
          <a:ea typeface="Basic Roman" pitchFamily="1" charset="0"/>
          <a:cs typeface="Basic Roman" pitchFamily="1" charset="0"/>
        </a:defRPr>
      </a:lvl6pPr>
      <a:lvl7pPr marL="3023870" marR="0" indent="-215900" algn="l" defTabSz="914400">
        <a:lnSpc>
          <a:spcPct val="100000"/>
        </a:lnSpc>
        <a:spcBef>
          <a:spcPts val="280"/>
        </a:spcBef>
        <a:spcAft>
          <a:spcPts val="0"/>
        </a:spcAft>
        <a:buClr>
          <a:srgbClr val="000000"/>
        </a:buClr>
        <a:buSzPts val="900"/>
        <a:buFont typeface="Wingdings" pitchFamily="0" charset="0"/>
        <a:buChar char=""/>
        <a:tabLst/>
        <a:defRPr lang="en-in" sz="2000" b="0" i="0" u="none" strike="noStrike" kern="1" spc="0" baseline="0">
          <a:solidFill>
            <a:schemeClr val="tx1"/>
          </a:solidFill>
          <a:effectLst/>
          <a:latin typeface="Basic Sans" pitchFamily="1" charset="0"/>
          <a:ea typeface="Basic Roman" pitchFamily="1" charset="0"/>
          <a:cs typeface="Basic Roman" pitchFamily="1" charset="0"/>
        </a:defRPr>
      </a:lvl7pPr>
      <a:lvl8pPr marL="34290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8pPr>
      <a:lvl9pPr marL="38862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9pPr>
    </p:bodyStyle>
    <p:otherStyle>
      <a:lvl1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1pPr>
      <a:lvl2pPr marL="457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2pPr>
      <a:lvl3pPr marL="914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3pPr>
      <a:lvl4pPr marL="1371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4pPr>
      <a:lvl5pPr marL="18288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5pPr>
      <a:lvl6pPr marL="22860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6pPr>
      <a:lvl7pPr marL="2743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7pPr>
      <a:lvl8pPr marL="3200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8pPr>
      <a:lvl9pPr marL="3657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9pPr>
    </p:otherStyle>
  </p:txStyles>
</p:sldMaster>
</file>

<file path=ppt/slideMasters/slideMaster2.xml><?xml version="1.0" encoding="utf-8"?>
<p:sldMaster xmlns:p="http://schemas.openxmlformats.org/presentationml/2006/main" xmlns:p14="http://schemas.microsoft.com/office/powerpoint/2010/main" xmlns:r="http://schemas.openxmlformats.org/officeDocument/2006/relationships" xmlns:a="http://schemas.openxmlformats.org/drawingml/2006/main">
  <p:cSld>
    <p:bg>
      <p:bgPr>
        <a:solidFill>
          <a:schemeClr val="bg1"/>
        </a:solidFill>
        <a:effectLst/>
      </p:bgPr>
    </p:bg>
    <p:spTree>
      <p:nvGrpSpPr>
        <p:cNvPr id="1" name=""/>
        <p:cNvGrpSpPr/>
        <p:nvPr/>
      </p:nvGrpSpPr>
      <p:grpSpPr>
        <a:xfrm>
          <a:off x="0" y="0"/>
          <a:ext cx="0" cy="0"/>
          <a:chOff x="0" y="0"/>
          <a:chExt cx="0" cy="0"/>
        </a:xfrm>
      </p:grpSpPr>
      <p:pic>
        <p:nvPicPr>
          <p:cNvPr id="2"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AAAABQAAAAEAAAAAAAAAAAAAAAAAAAAAAAAAAAAAAAAAAAAAAAAAAAAAAAJ/f38AAAAAA8zMzADAwP8Af39/AAAAAAAAAAAAAAAAAP///wAAAAAAIQAAABgAAAAUAAAAAQAAAAEAAAADPgAAgi4AABAAAAAmAAAACAAAAP//////////"/>
              </a:ext>
            </a:extLst>
          </p:cNvPicPr>
          <p:nvPr/>
        </p:nvPicPr>
        <p:blipFill>
          <a:blip r:embed="rId1"/>
          <a:stretch>
            <a:fillRect/>
          </a:stretch>
        </p:blipFill>
        <p:spPr>
          <a:xfrm>
            <a:off x="635" y="635"/>
            <a:ext cx="10079990" cy="7559675"/>
          </a:xfrm>
          <a:prstGeom prst="rect">
            <a:avLst/>
          </a:prstGeom>
          <a:noFill/>
          <a:ln>
            <a:noFill/>
          </a:ln>
          <a:effectLst/>
        </p:spPr>
      </p:pic>
      <p:sp>
        <p:nvSpPr>
          <p:cNvPr id="3" name="PlaceHolder 1"/>
          <p:cNvSpPr>
            <a:spLocks noGrp="1" noChangeArrowheads="1"/>
            <a:extLst>
              <a:ext uri="smNativeData">
                <pr:smNativeData xmlns:pr="smNativeData" val="SMDATA_13_3V8zYRMAAAAlAAAAZAAAAA0AAAAAAAAAAAAAAAAAAAAAAA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iwMAAGQvAAD5BwAAEAAAACYAAAAIAAAAvS8AAIAfAAA="/>
              </a:ext>
            </a:extLst>
          </p:cNvSpPr>
          <p:nvPr>
            <p:ph type="title"/>
          </p:nvPr>
        </p:nvSpPr>
        <p:spPr>
          <a:xfrm>
            <a:off x="504190" y="575945"/>
            <a:ext cx="7199630" cy="720090"/>
          </a:xfrm>
          <a:prstGeom prst="rect">
            <a:avLst/>
          </a:prstGeom>
          <a:ln>
            <a:noFill/>
          </a:ln>
        </p:spPr>
        <p:txBody>
          <a:bodyPr vert="horz" wrap="square" lIns="0" tIns="0" rIns="0" bIns="0" numCol="1" spcCol="215900" anchor="ctr">
            <a:prstTxWarp prst="textNoShape">
              <a:avLst/>
            </a:prstTxWarp>
          </a:bodyPr>
          <a:lstStyle/>
          <a:p>
            <a:pPr>
              <a:defRPr lang="en-in"/>
            </a:pPr>
            <a:r>
              <a:t>Click to edit the title text format</a:t>
            </a:r>
          </a:p>
        </p:txBody>
      </p:sp>
      <p:sp>
        <p:nvSpPr>
          <p:cNvPr id="4"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Dw//8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EwsAAOg6AAALJgAAEAAAACYAAAAIAAAAPS8AAIAfAAA="/>
              </a:ext>
            </a:extLst>
          </p:cNvSpPr>
          <p:nvPr>
            <p:ph type="body"/>
          </p:nvPr>
        </p:nvSpPr>
        <p:spPr>
          <a:xfrm>
            <a:off x="504190" y="1800225"/>
            <a:ext cx="9071610" cy="4384040"/>
          </a:xfrm>
          <a:prstGeom prst="rect">
            <a:avLst/>
          </a:prstGeom>
          <a:ln>
            <a:noFill/>
          </a:ln>
        </p:spPr>
        <p:txBody>
          <a:bodyPr vert="horz" wrap="square" lIns="0" tIns="0" rIns="0" bIns="0" numCol="1" spcCol="215900" anchor="t">
            <a:prstTxWarp prst="textNoShape">
              <a:avLst/>
            </a:prstTxWarp>
          </a:bodyPr>
          <a:lstStyle/>
          <a:p>
            <a:pPr>
              <a:defRPr lang="en-in"/>
            </a:pPr>
            <a:r>
              <a:t>Click to edit the outline text format</a:t>
            </a:r>
          </a:p>
          <a:p>
            <a:pPr lvl="1">
              <a:defRPr lang="en-in"/>
            </a:pPr>
            <a:r>
              <a:t>Second Outline Level</a:t>
            </a:r>
          </a:p>
          <a:p>
            <a:pPr lvl="2">
              <a:defRPr lang="en-in"/>
            </a:pPr>
            <a:r>
              <a:t>Third Outline Level</a:t>
            </a:r>
          </a:p>
          <a:p>
            <a:pPr lvl="3">
              <a:defRPr lang="en-in"/>
            </a:pPr>
            <a:r>
              <a:t>Fourth Outline Level</a:t>
            </a:r>
          </a:p>
          <a:p>
            <a:pPr lvl="4">
              <a:defRPr lang="en-in"/>
            </a:pPr>
            <a:r>
              <a:t>Fifth Outline Level</a:t>
            </a:r>
          </a:p>
          <a:p>
            <a:pPr lvl="5">
              <a:defRPr lang="en-in"/>
            </a:pPr>
            <a:r>
              <a:t>Sixth Outline Level</a:t>
            </a:r>
          </a:p>
          <a:p>
            <a:pPr lvl="6">
              <a:defRPr lang="en-in"/>
            </a:pPr>
            <a:r>
              <a:t>Seventh Outline Level</a:t>
            </a:r>
          </a:p>
        </p:txBody>
      </p:sp>
      <p:sp>
        <p:nvSpPr>
          <p:cNvPr id="5" name="PlaceHolder 3"/>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aAwAAXioAAIwRAACTLQAAEAAAACYAAAAIAAAAPS8AAIAfAAA="/>
              </a:ext>
            </a:extLst>
          </p:cNvSpPr>
          <p:nvPr>
            <p:ph type="dt"/>
          </p:nvPr>
        </p:nvSpPr>
        <p:spPr>
          <a:xfrm>
            <a:off x="504190" y="6887210"/>
            <a:ext cx="2348230" cy="521335"/>
          </a:xfrm>
          <a:prstGeom prst="rect">
            <a:avLst/>
          </a:prstGeom>
          <a:ln>
            <a:noFill/>
          </a:ln>
        </p:spPr>
        <p:txBody>
          <a:bodyPr vert="horz" wrap="square" lIns="0" tIns="0" rIns="0" bIns="0" numCol="1" spcCol="215900" anchor="t">
            <a:prstTxWarp prst="textNoShape">
              <a:avLst/>
            </a:prstTxWarp>
          </a:bodyPr>
          <a:lstStyle/>
          <a:p>
            <a:pPr/>
            <a:r>
              <a:rPr lang="en-in" sz="1400">
                <a:latin typeface="Times New Roman" pitchFamily="1" charset="0"/>
                <a:ea typeface="Basic Roman" pitchFamily="1" charset="0"/>
                <a:cs typeface="Basic Roman" pitchFamily="1" charset="0"/>
              </a:rPr>
              <a:t>&lt;date/time&gt;</a:t>
            </a:r>
            <a:endParaRPr lang="en-in" sz="1400">
              <a:latin typeface="Times New Roman" pitchFamily="1" charset="0"/>
              <a:ea typeface="Basic Roman" pitchFamily="1" charset="0"/>
              <a:cs typeface="Basic Roman" pitchFamily="1" charset="0"/>
            </a:endParaRPr>
          </a:p>
        </p:txBody>
      </p:sp>
      <p:sp>
        <p:nvSpPr>
          <p:cNvPr id="6" name="PlaceHolder 4"/>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1FQAAXioAANwoAACTLQAAEAAAACYAAAAIAAAAPS8AAIAfAAA="/>
              </a:ext>
            </a:extLst>
          </p:cNvSpPr>
          <p:nvPr>
            <p:ph type="ftr"/>
          </p:nvPr>
        </p:nvSpPr>
        <p:spPr>
          <a:xfrm>
            <a:off x="3447415" y="6887210"/>
            <a:ext cx="3194685" cy="521335"/>
          </a:xfrm>
          <a:prstGeom prst="rect">
            <a:avLst/>
          </a:prstGeom>
          <a:ln>
            <a:noFill/>
          </a:ln>
        </p:spPr>
        <p:txBody>
          <a:bodyPr vert="horz" wrap="square" lIns="0" tIns="0" rIns="0" bIns="0" numCol="1" spcCol="215900" anchor="t">
            <a:prstTxWarp prst="textNoShape">
              <a:avLst/>
            </a:prstTxWarp>
          </a:bodyPr>
          <a:lstStyle/>
          <a:p>
            <a:pPr/>
            <a:r>
              <a:rPr lang="en-in" sz="1400">
                <a:latin typeface="Times New Roman" pitchFamily="1" charset="0"/>
                <a:ea typeface="Basic Roman" pitchFamily="1" charset="0"/>
                <a:cs typeface="Basic Roman" pitchFamily="1" charset="0"/>
              </a:rPr>
              <a:t>&lt;footer&gt;</a:t>
            </a:r>
            <a:endParaRPr lang="en-in" sz="1400">
              <a:latin typeface="Times New Roman" pitchFamily="1" charset="0"/>
              <a:ea typeface="Basic Roman" pitchFamily="1" charset="0"/>
              <a:cs typeface="Basic Roman" pitchFamily="1" charset="0"/>
            </a:endParaRPr>
          </a:p>
        </p:txBody>
      </p:sp>
      <p:sp>
        <p:nvSpPr>
          <p:cNvPr id="7" name="PlaceHolder 5"/>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TSS/4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B1LAAAXioAAOc6AACTLQAAEAAAACYAAAAIAAAAPS8AAIAfAAA="/>
              </a:ext>
            </a:extLst>
          </p:cNvSpPr>
          <p:nvPr>
            <p:ph type="sldNum"/>
          </p:nvPr>
        </p:nvSpPr>
        <p:spPr>
          <a:xfrm>
            <a:off x="7226935" y="6887210"/>
            <a:ext cx="2348230" cy="521335"/>
          </a:xfrm>
          <a:prstGeom prst="rect">
            <a:avLst/>
          </a:prstGeom>
          <a:ln>
            <a:noFill/>
          </a:ln>
        </p:spPr>
        <p:txBody>
          <a:bodyPr vert="horz" wrap="square" lIns="0" tIns="0" rIns="0" bIns="0" numCol="1" spcCol="215900" anchor="t">
            <a:prstTxWarp prst="textNoShape">
              <a:avLst/>
            </a:prstTxWarp>
          </a:bodyPr>
          <a:lstStyle/>
          <a:p>
            <a:pPr/>
            <a:fld id="{4068EBFF-B1AD-3D1D-E3D0-4748A59E1512}" type="slidenum">
              <a:rPr lang="en-in" sz="1400">
                <a:latin typeface="Times New Roman" pitchFamily="1" charset="0"/>
                <a:ea typeface="DejaVu Sans" pitchFamily="0" charset="0"/>
                <a:cs typeface="DejaVu Sans" pitchFamily="0" charset="0"/>
              </a:rPr>
              <a:t>&lt;number&gt;</a:t>
            </a:fld>
            <a:endParaRPr lang="en-in" sz="1400">
              <a:latin typeface="Times New Roman" pitchFamily="1" charset="0"/>
              <a:ea typeface="DejaVu Sans" pitchFamily="0" charset="0"/>
              <a:cs typeface="DejaVu Sans" pitchFamily="0" charset="0"/>
            </a:endParaRPr>
          </a:p>
        </p:txBody>
      </p:sp>
    </p:spTree>
  </p:cSld>
  <p:clrMap bg1="lt1" tx1="dk1" bg2="lt2"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lvl1pPr marL="0" marR="0" indent="0" algn="ctr" defTabSz="914400">
        <a:lnSpc>
          <a:spcPct val="100000"/>
        </a:lnSpc>
        <a:spcBef>
          <a:spcPts val="0"/>
        </a:spcBef>
        <a:spcAft>
          <a:spcPts val="0"/>
        </a:spcAft>
        <a:buNone/>
        <a:tabLst/>
        <a:defRPr lang="en-in" sz="3600" b="0" i="0" u="none" strike="noStrike" kern="1" spc="0" baseline="0">
          <a:solidFill>
            <a:schemeClr val="tx2"/>
          </a:solidFill>
          <a:effectLst/>
          <a:latin typeface="Basic Sans" pitchFamily="1" charset="0"/>
          <a:ea typeface="Basic Roman" pitchFamily="1" charset="0"/>
          <a:cs typeface="Basic Roman" pitchFamily="1" charset="0"/>
        </a:defRPr>
      </a:lvl1pPr>
    </p:titleStyle>
    <p:bodyStyle>
      <a:lvl1pPr marL="431800" marR="0" indent="-323850" algn="l" defTabSz="914400">
        <a:lnSpc>
          <a:spcPct val="100000"/>
        </a:lnSpc>
        <a:spcBef>
          <a:spcPts val="0"/>
        </a:spcBef>
        <a:spcAft>
          <a:spcPts val="1415"/>
        </a:spcAft>
        <a:buClr>
          <a:srgbClr val="000000"/>
        </a:buClr>
        <a:buSzPts val="1170"/>
        <a:buFont typeface="Wingdings" pitchFamily="0"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1pPr>
      <a:lvl2pPr marL="864235" marR="0" indent="-323850" algn="l" defTabSz="914400">
        <a:lnSpc>
          <a:spcPct val="100000"/>
        </a:lnSpc>
        <a:spcBef>
          <a:spcPts val="0"/>
        </a:spcBef>
        <a:spcAft>
          <a:spcPts val="1130"/>
        </a:spcAft>
        <a:buClr>
          <a:srgbClr val="000000"/>
        </a:buClr>
        <a:buSzPts val="1950"/>
        <a:buFont typeface="Symbol" pitchFamily="1"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2pPr>
      <a:lvl3pPr marL="1296035" marR="0" indent="-288290" algn="l" defTabSz="914400">
        <a:lnSpc>
          <a:spcPct val="100000"/>
        </a:lnSpc>
        <a:spcBef>
          <a:spcPts val="0"/>
        </a:spcBef>
        <a:spcAft>
          <a:spcPts val="850"/>
        </a:spcAft>
        <a:buClr>
          <a:srgbClr val="000000"/>
        </a:buClr>
        <a:buSzPts val="1170"/>
        <a:buFont typeface="Wingdings" pitchFamily="0"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3pPr>
      <a:lvl4pPr marL="1727835" marR="0" indent="-215900" algn="l" defTabSz="914400">
        <a:lnSpc>
          <a:spcPct val="100000"/>
        </a:lnSpc>
        <a:spcBef>
          <a:spcPts val="0"/>
        </a:spcBef>
        <a:spcAft>
          <a:spcPts val="565"/>
        </a:spcAft>
        <a:buClr>
          <a:srgbClr val="000000"/>
        </a:buClr>
        <a:buSzPts val="1950"/>
        <a:buFont typeface="Symbol" pitchFamily="1"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4pPr>
      <a:lvl5pPr marL="2160270" marR="0" indent="-215900" algn="l" defTabSz="914400">
        <a:lnSpc>
          <a:spcPct val="100000"/>
        </a:lnSpc>
        <a:spcBef>
          <a:spcPts val="0"/>
        </a:spcBef>
        <a:spcAft>
          <a:spcPts val="280"/>
        </a:spcAft>
        <a:buClr>
          <a:srgbClr val="000000"/>
        </a:buClr>
        <a:buSzPts val="1170"/>
        <a:buFont typeface="Wingdings" pitchFamily="0"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5pPr>
      <a:lvl6pPr marL="2592070" marR="0" indent="-215900" algn="l" defTabSz="914400">
        <a:lnSpc>
          <a:spcPct val="100000"/>
        </a:lnSpc>
        <a:spcBef>
          <a:spcPts val="0"/>
        </a:spcBef>
        <a:spcAft>
          <a:spcPts val="280"/>
        </a:spcAft>
        <a:buClr>
          <a:srgbClr val="000000"/>
        </a:buClr>
        <a:buSzPts val="1170"/>
        <a:buFont typeface="Wingdings" pitchFamily="0"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6pPr>
      <a:lvl7pPr marL="3023870" marR="0" indent="-215900" algn="l" defTabSz="914400">
        <a:lnSpc>
          <a:spcPct val="100000"/>
        </a:lnSpc>
        <a:spcBef>
          <a:spcPts val="0"/>
        </a:spcBef>
        <a:spcAft>
          <a:spcPts val="280"/>
        </a:spcAft>
        <a:buClr>
          <a:srgbClr val="000000"/>
        </a:buClr>
        <a:buSzPts val="1170"/>
        <a:buFont typeface="Wingdings" pitchFamily="0" charset="0"/>
        <a:buChar char=""/>
        <a:tabLst/>
        <a:defRPr lang="en-in" sz="2600" b="0" i="0" u="none" strike="noStrike" kern="1" spc="0" baseline="0">
          <a:solidFill>
            <a:schemeClr val="tx1"/>
          </a:solidFill>
          <a:effectLst/>
          <a:latin typeface="Basic Sans" pitchFamily="1" charset="0"/>
          <a:ea typeface="Basic Roman" pitchFamily="1" charset="0"/>
          <a:cs typeface="Basic Roman" pitchFamily="1" charset="0"/>
        </a:defRPr>
      </a:lvl7pPr>
      <a:lvl8pPr marL="34290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8pPr>
      <a:lvl9pPr marL="38862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9pPr>
    </p:bodyStyle>
    <p:otherStyle>
      <a:lvl1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1pPr>
      <a:lvl2pPr marL="457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2pPr>
      <a:lvl3pPr marL="914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3pPr>
      <a:lvl4pPr marL="1371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4pPr>
      <a:lvl5pPr marL="18288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5pPr>
      <a:lvl6pPr marL="22860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6pPr>
      <a:lvl7pPr marL="2743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7pPr>
      <a:lvl8pPr marL="3200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8pPr>
      <a:lvl9pPr marL="3657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9pPr>
    </p:otherStyle>
  </p:txStyles>
</p:sldMaster>
</file>

<file path=ppt/slideMasters/slideMaster3.xml><?xml version="1.0" encoding="utf-8"?>
<p:sldMaster xmlns:p="http://schemas.openxmlformats.org/presentationml/2006/main" xmlns:p14="http://schemas.microsoft.com/office/powerpoint/2010/main" xmlns:r="http://schemas.openxmlformats.org/officeDocument/2006/relationships" xmlns:a="http://schemas.openxmlformats.org/drawingml/2006/main">
  <p:cSld>
    <p:bg>
      <p:bgPr>
        <a:solidFill>
          <a:schemeClr val="bg1"/>
        </a:solidFill>
        <a:effectLst/>
      </p:bgPr>
    </p:bg>
    <p:spTree>
      <p:nvGrpSpPr>
        <p:cNvPr id="1" name=""/>
        <p:cNvGrpSpPr/>
        <p:nvPr/>
      </p:nvGrpSpPr>
      <p:grpSpPr>
        <a:xfrm>
          <a:off x="0" y="0"/>
          <a:ext cx="0" cy="0"/>
          <a:chOff x="0" y="0"/>
          <a:chExt cx="0" cy="0"/>
        </a:xfrm>
      </p:grpSpPr>
      <p:sp>
        <p:nvSpPr>
          <p:cNvPr id="2" name="Rectangle3"/>
          <p:cNvSpPr>
            <a:extLst>
              <a:ext uri="smNativeData">
                <pr:smNativeData xmlns:pr="smNativeData" val="SMDATA_13_3V8zYRMAAAAlAAAAZAAAAA0AAAAAkAAAAEgAAACQAAAASAAAAAAAAAAAAAAAAAAAAAEAAABQAAAAAAAAAAAA4D8AAAAAAADgPwAAAAAAAOA/AAAAAAAA4D8AAAAAAADgPwAAAAAAAOA/AAAAAAAA4D8AAAAAAADgPwAAAAAAAOA/AAAAAAAA4D8CAAAAjAAAAAEAAAAAAAAA50w8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LAHAAAMAAAAEAAAAAAAAAAAAAAAAAAAAAAAAAAeAAAAaAAAAAAAAAAAAAAAAAAAAAAAAAAAAAAAECcAABAnAAAAAAAAAAAAAAAAAAAAAAAAAAAAAAAAAAAAAAAAAAAAABQAAAAAAAAAwMD/AAAAAABkAAAAMgAAAAAAAABkAAAAAAAAAH9/fwAKAAAAHwAAAFQAAADnTDwA////AQAAAAAAAAAAAAAAAAAAAAAAAAAAAAAAAAAAAAAAAAAAAAAAAn9/fwDu7OEDzMzMAMDA/wB/f38AAAAAAAAAAAAAAAAAAAAAAAAAAAAhAAAAGAAAABQAAAAAAAAAGwEAAMs7AADcCAAAEAAAACYAAAAIAAAA//////////8="/>
              </a:ext>
            </a:extLst>
          </p:cNvSpPr>
          <p:nvPr/>
        </p:nvSpPr>
        <p:spPr>
          <a:xfrm>
            <a:off x="0" y="179705"/>
            <a:ext cx="9719945" cy="1260475"/>
          </a:xfrm>
          <a:prstGeom prst="rect">
            <a:avLst/>
          </a:prstGeom>
          <a:solidFill>
            <a:srgbClr val="E74C3C"/>
          </a:solidFill>
          <a:ln>
            <a:noFill/>
          </a:ln>
          <a:effectLst/>
        </p:spPr>
      </p:sp>
      <p:sp>
        <p:nvSpPr>
          <p:cNvPr id="3" name="Rectangle4"/>
          <p:cNvSpPr>
            <a:extLst>
              <a:ext uri="smNativeData">
                <pr:smNativeData xmlns:pr="smNativeData" val="SMDATA_13_3V8zYRMAAAAlAAAAZAAAAA0AAAAAkAAAAEgAAACQAAAASAAAAAAAAAAAAAAAAAAAAAEAAABQAAAAAAAAAAAA4D8AAAAAAADgPwAAAAAAAOA/AAAAAAAA4D8AAAAAAADgPwAAAAAAAOA/AAAAAAAA4D8AAAAAAADgPwAAAAAAAOA/AAAAAAAA4D8CAAAAjAAAAAEAAAAAAAAA50w8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nTDwA////AQAAAAAAAAAAAAAAAAAAAAAAAAAAAAAAAAAAAAAAAAAAAAAAAn9/fwDu7OEDzMzMAMDA/wB/f38AAAAAAAAAAAAAAAAAAAAAAAAAAAAhAAAAGAAAABQAAACCLgAAFCoAAAI+AABmLQAAEAAAACYAAAAIAAAA//////////8="/>
              </a:ext>
            </a:extLst>
          </p:cNvSpPr>
          <p:nvPr/>
        </p:nvSpPr>
        <p:spPr>
          <a:xfrm>
            <a:off x="7560310" y="6840220"/>
            <a:ext cx="2519680" cy="539750"/>
          </a:xfrm>
          <a:prstGeom prst="rect">
            <a:avLst/>
          </a:prstGeom>
          <a:solidFill>
            <a:srgbClr val="E74C3C"/>
          </a:solidFill>
          <a:ln>
            <a:noFill/>
          </a:ln>
          <a:effectLst/>
        </p:spPr>
      </p:sp>
      <p:sp>
        <p:nvSpPr>
          <p:cNvPr id="4" name="Rectangle1"/>
          <p:cNvSpPr>
            <a:extLst>
              <a:ext uri="smNativeData">
                <pr:smNativeData xmlns:pr="smNativeData" val="SMDATA_13_3V8zYRMAAAAlAAAAZAAAAA0AAAAAkAAAAEgAAACQAAAASAAAAAAAAAAAAAAAAAAAAAEAAABQAAAAAAAAAAAA4D8AAAAAAADgPwAAAAAAAOA/AAAAAAAA4D8AAAAAAADgPwAAAAAAAOA/AAAAAAAA4D8AAAAAAADgPwAAAAAAAOA/AAAAAAAA4D8CAAAAjAAAAAEAAAAAAAAAvcPH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HD0WQQMAAAAEAAAAAAAAAAAAAAAAAAAAAAAAAAeAAAAaAAAAAAAAAAAAAAAAAAAAAAAAAAAAAAAECcAABAnAAAAAAAAAAAAAAAAAAAAAAAAAAAAAAAAAAAAAAAAAAAAABQAAAAAAAAAwMD/AAAAAABkAAAAMgAAAAAAAABkAAAAAAAAAH9/fwAKAAAAHwAAAFQAAAC9w8cA////AQAAAAAAAAAAAAAAAAAAAAAAAAAAAAAAAAAAAAAAAAAAAAAAAn9/fwDu7OEDzMzMAMDA/wB/f38AAAAAAAAAAAAAAAAAAAAAAAAAAAAhAAAAGAAAABQAAACJBQAAFCoAAGYtAABmLQAAEAAAACYAAAAIAAAA//////////8="/>
              </a:ext>
            </a:extLst>
          </p:cNvSpPr>
          <p:nvPr/>
        </p:nvSpPr>
        <p:spPr>
          <a:xfrm>
            <a:off x="899795" y="6840220"/>
            <a:ext cx="6480175" cy="539750"/>
          </a:xfrm>
          <a:prstGeom prst="rect">
            <a:avLst/>
          </a:prstGeom>
          <a:solidFill>
            <a:srgbClr val="BDC3C7"/>
          </a:solidFill>
          <a:ln>
            <a:noFill/>
          </a:ln>
          <a:effectLst/>
        </p:spPr>
      </p:sp>
      <p:sp>
        <p:nvSpPr>
          <p:cNvPr id="5" name="Rectangle2"/>
          <p:cNvSpPr>
            <a:extLst>
              <a:ext uri="smNativeData">
                <pr:smNativeData xmlns:pr="smNativeData" val="SMDATA_13_3V8zYRMAAAAlAAAAZAAAAA0AAAAAkAAAAEgAAACQAAAASAAAAAAAAAAAAAAAAAAAAAEAAABQAAAAAAAAAAAA4D8AAAAAAADgPwAAAAAAAOA/AAAAAAAA4D8AAAAAAADgPwAAAAAAAOA/AAAAAAAA4D8AAAAAAADgPwAAAAAAAOA/AAAAAAAA4D8CAAAAjAAAAAEAAAAAAAAA9EM2AP///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0QzYA////AQAAAAAAAAAAAAAAAAAAAAAAAAAAAAAAAAAAAAAAAAAAAAAAAn9/fwDu7OEDzMzMAMDA/wB/f38AAAAAAAAAAAAAAAAAAAAAAAAAAAAhAAAAGAAAABQAAAAbAQAAFCoAAG4EAABmLQAAEAAAACYAAAAIAAAA//////////8="/>
              </a:ext>
            </a:extLst>
          </p:cNvSpPr>
          <p:nvPr/>
        </p:nvSpPr>
        <p:spPr>
          <a:xfrm>
            <a:off x="179705" y="6840220"/>
            <a:ext cx="540385" cy="539750"/>
          </a:xfrm>
          <a:prstGeom prst="rect">
            <a:avLst/>
          </a:prstGeom>
          <a:solidFill>
            <a:srgbClr val="F44336"/>
          </a:solidFill>
          <a:ln>
            <a:noFill/>
          </a:ln>
          <a:effectLst/>
        </p:spPr>
      </p:sp>
      <p:sp>
        <p:nvSpPr>
          <p:cNvPr id="6" name="PlaceHolder 1"/>
          <p:cNvSpPr>
            <a:spLocks noGrp="1" noChangeArrowheads="1"/>
            <a:extLst>
              <a:ext uri="smNativeData">
                <pr:smNativeData xmlns:pr="smNativeData" val="SMDATA_13_3V8zYRMAAAAlAAAAZAAAAA0AAAAAAAAAAAAAAAAAAAAAAAAAAAAAAAAC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JxmFQE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NwIAAMs7AADABwAAEAAAACYAAAAIAAAAvS8AAP8fAAA="/>
              </a:ext>
            </a:extLst>
          </p:cNvSpPr>
          <p:nvPr>
            <p:ph type="title"/>
          </p:nvPr>
        </p:nvSpPr>
        <p:spPr>
          <a:xfrm>
            <a:off x="360045" y="360045"/>
            <a:ext cx="9359900" cy="899795"/>
          </a:xfrm>
          <a:prstGeom prst="rect">
            <a:avLst/>
          </a:prstGeom>
          <a:noFill/>
          <a:ln>
            <a:noFill/>
          </a:ln>
        </p:spPr>
        <p:txBody>
          <a:bodyPr vert="horz" wrap="square" lIns="0" tIns="0" rIns="0" bIns="0" numCol="1" spcCol="215900" anchor="b">
            <a:prstTxWarp prst="textNoShape">
              <a:avLst/>
            </a:prstTxWarp>
          </a:bodyPr>
          <a:lstStyle/>
          <a:p>
            <a:pPr>
              <a:defRPr lang="en-in"/>
            </a:pPr>
            <a:r>
              <a:t>Click to edit the title text format</a:t>
            </a:r>
          </a:p>
        </p:txBody>
      </p:sp>
      <p:sp>
        <p:nvSpPr>
          <p:cNvPr id="7" name="PlaceHolder 2"/>
          <p:cNvSpPr>
            <a:spLocks noGrp="1" noChangeArrowheads="1"/>
            <a:extLst>
              <a:ext uri="smNativeData">
                <pr:smNativeData xmlns:pr="smNativeData" val="SMDATA_13_3V8zYRMAAAAlAAAAZAAAAA0AAAAAAAAAAAAAAAAAAAAAA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3AgAALgwAALA6AAD4KAAAEAAAACYAAAAIAAAAPS8AAP8fAAA="/>
              </a:ext>
            </a:extLst>
          </p:cNvSpPr>
          <p:nvPr>
            <p:ph type="body"/>
          </p:nvPr>
        </p:nvSpPr>
        <p:spPr>
          <a:xfrm>
            <a:off x="360045" y="1979930"/>
            <a:ext cx="9180195" cy="4679950"/>
          </a:xfrm>
          <a:prstGeom prst="rect">
            <a:avLst/>
          </a:prstGeom>
          <a:noFill/>
          <a:ln>
            <a:noFill/>
          </a:ln>
        </p:spPr>
        <p:txBody>
          <a:bodyPr vert="horz" wrap="square" lIns="0" tIns="0" rIns="0" bIns="0" numCol="1" spcCol="215900" anchor="t">
            <a:prstTxWarp prst="textNoShape">
              <a:avLst/>
            </a:prstTxWarp>
          </a:bodyPr>
          <a:lstStyle/>
          <a:p>
            <a:pPr>
              <a:defRPr lang="en-in"/>
            </a:pPr>
            <a:r>
              <a:t>Click to edit the outline text format</a:t>
            </a:r>
          </a:p>
          <a:p>
            <a:pPr lvl="1">
              <a:defRPr lang="en-in"/>
            </a:pPr>
            <a:r>
              <a:t>Second Outline Level</a:t>
            </a:r>
          </a:p>
          <a:p>
            <a:pPr lvl="2">
              <a:defRPr lang="en-in"/>
            </a:pPr>
            <a:r>
              <a:t>Third Outline Level</a:t>
            </a:r>
          </a:p>
          <a:p>
            <a:pPr lvl="3">
              <a:defRPr lang="en-in"/>
            </a:pPr>
            <a:r>
              <a:t>Fourth Outline Level</a:t>
            </a:r>
          </a:p>
          <a:p>
            <a:pPr lvl="4">
              <a:defRPr lang="en-in"/>
            </a:pPr>
            <a:r>
              <a:t>Fifth Outline Level</a:t>
            </a:r>
          </a:p>
          <a:p>
            <a:pPr lvl="5">
              <a:defRPr lang="en-in"/>
            </a:pPr>
            <a:r>
              <a:t>Sixth Outline Level</a:t>
            </a:r>
          </a:p>
          <a:p>
            <a:pPr lvl="6">
              <a:defRPr lang="en-in"/>
            </a:pPr>
            <a:r>
              <a:t>Seventh Outline Level</a:t>
            </a:r>
          </a:p>
        </p:txBody>
      </p:sp>
      <p:sp>
        <p:nvSpPr>
          <p:cNvPr id="8" name="PlaceHolder 3"/>
          <p:cNvSpPr>
            <a:spLocks noGrp="1" noChangeArrowheads="1"/>
            <a:extLst>
              <a:ext uri="smNativeData">
                <pr:smNativeData xmlns:pr="smNativeData" val="SMDATA_13_3V8zYRMAAAAlAAAAZAAAAA0AAAAAAAAAAAAAAAAAAAAAAA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KCGAQ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CCLgAAFCoAAOc8AABmLQAAEAAAACYAAAAIAAAAvS8AAP8fAAA="/>
              </a:ext>
            </a:extLst>
          </p:cNvSpPr>
          <p:nvPr>
            <p:ph type="dt"/>
          </p:nvPr>
        </p:nvSpPr>
        <p:spPr>
          <a:xfrm>
            <a:off x="7560310" y="6840220"/>
            <a:ext cx="2339975" cy="539750"/>
          </a:xfrm>
          <a:prstGeom prst="rect">
            <a:avLst/>
          </a:prstGeom>
          <a:noFill/>
          <a:ln>
            <a:noFill/>
          </a:ln>
        </p:spPr>
        <p:txBody>
          <a:bodyPr vert="horz" wrap="square" lIns="0" tIns="0" rIns="0" bIns="0" numCol="1" spcCol="215900" anchor="ctr">
            <a:prstTxWarp prst="textNoShape">
              <a:avLst/>
            </a:prstTxWarp>
          </a:bodyPr>
          <a:lstStyle/>
          <a:p>
            <a:pPr/>
            <a:r>
              <a:rPr lang="en-in" b="1">
                <a:solidFill>
                  <a:srgbClr val="FFFFFF"/>
                </a:solidFill>
                <a:latin typeface="Source Sans Pro Black" pitchFamily="0" charset="0"/>
                <a:ea typeface="Basic Roman" pitchFamily="1" charset="0"/>
                <a:cs typeface="Basic Roman" pitchFamily="1" charset="0"/>
              </a:rPr>
              <a:t>&lt;date/time&gt;</a:t>
            </a:r>
            <a:endParaRPr lang="en-in" b="1">
              <a:solidFill>
                <a:srgbClr val="FFFFFF"/>
              </a:solidFill>
              <a:latin typeface="Source Sans Pro Black" pitchFamily="0" charset="0"/>
              <a:ea typeface="Basic Roman" pitchFamily="1" charset="0"/>
              <a:cs typeface="Basic Roman" pitchFamily="1" charset="0"/>
            </a:endParaRPr>
          </a:p>
        </p:txBody>
      </p:sp>
      <p:sp>
        <p:nvSpPr>
          <p:cNvPr id="9" name="PlaceHolder 4"/>
          <p:cNvSpPr>
            <a:spLocks noGrp="1" noChangeArrowheads="1"/>
            <a:extLst>
              <a:ext uri="smNativeData">
                <pr:smNativeData xmlns:pr="smNativeData" val="SMDATA_13_3V8zYRMAAAAlAAAAZAAAAA0AAAAAAAAAAAAAAAAAAAAAAA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JxmFQE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ClBgAAFCoAAJMaAABmLQAAEAAAACYAAAAIAAAAvS8AAP8fAAA="/>
              </a:ext>
            </a:extLst>
          </p:cNvSpPr>
          <p:nvPr>
            <p:ph type="ftr"/>
          </p:nvPr>
        </p:nvSpPr>
        <p:spPr>
          <a:xfrm>
            <a:off x="1080135" y="6840220"/>
            <a:ext cx="3239770" cy="539750"/>
          </a:xfrm>
          <a:prstGeom prst="rect">
            <a:avLst/>
          </a:prstGeom>
          <a:noFill/>
          <a:ln>
            <a:noFill/>
          </a:ln>
        </p:spPr>
        <p:txBody>
          <a:bodyPr vert="horz" wrap="square" lIns="0" tIns="0" rIns="0" bIns="0" numCol="1" spcCol="215900" anchor="ctr">
            <a:prstTxWarp prst="textNoShape">
              <a:avLst/>
            </a:prstTxWarp>
          </a:bodyPr>
          <a:lstStyle/>
          <a:p>
            <a:pPr/>
            <a:r>
              <a:rPr lang="en-in" b="1">
                <a:solidFill>
                  <a:srgbClr val="FFFFFF"/>
                </a:solidFill>
                <a:latin typeface="Source Sans Pro Black" pitchFamily="0" charset="0"/>
                <a:ea typeface="Basic Roman" pitchFamily="1" charset="0"/>
                <a:cs typeface="Basic Roman" pitchFamily="1" charset="0"/>
              </a:rPr>
              <a:t>&lt;footer&gt;</a:t>
            </a:r>
            <a:endParaRPr lang="en-in" b="1">
              <a:solidFill>
                <a:srgbClr val="FFFFFF"/>
              </a:solidFill>
              <a:latin typeface="Source Sans Pro Black" pitchFamily="0" charset="0"/>
              <a:ea typeface="Basic Roman" pitchFamily="1" charset="0"/>
              <a:cs typeface="Basic Roman" pitchFamily="1" charset="0"/>
            </a:endParaRPr>
          </a:p>
        </p:txBody>
      </p:sp>
      <p:sp>
        <p:nvSpPr>
          <p:cNvPr id="10" name="PlaceHolder 5"/>
          <p:cNvSpPr>
            <a:spLocks noGrp="1" noChangeArrowheads="1"/>
            <a:extLst>
              <a:ext uri="smNativeData">
                <pr:smNativeData xmlns:pr="smNativeData" val="SMDATA_13_3V8zYRMAAAAlAAAAZAAAAA0AAAAAAAAAAAAAAAAAAAAAAAAAAAAAAAAB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QAAAAMAAAAEAAAAAAAAAAAAAAAAAAAAAAAAAAeAAAAaAAAAAAAAAAAAAAAAAAAAAAAAAAAAAAAECcAABAnAAAAAAAAAAAAAAAAAAAAAAAAAAAAAAAAAAAAAAAAAAAAABQAAAAAAAAAwMD/AAAAAABkAAAAMgAAAAAAAABkAAAAAAAAAH9/fwAKAAAAHwAAAFQAAAD///8AAAAAAQAAAAAAAAAAAAAAAAAAAAAAAAAAAAAAAAAAAAAAAAAAAAAAAH9/fwAAAAADzMzMAMDA/wB/f38AAAAAAAAAAAAAAAAAAAAAAAAAAAAhAAAAGAAAABQAAAAbAQAAFCoAAG4EAABmLQAAEAAAACYAAAAIAAAAvS8AAP8fAAA="/>
              </a:ext>
            </a:extLst>
          </p:cNvSpPr>
          <p:nvPr>
            <p:ph type="sldNum"/>
          </p:nvPr>
        </p:nvSpPr>
        <p:spPr>
          <a:xfrm>
            <a:off x="179705" y="6840220"/>
            <a:ext cx="540385" cy="539750"/>
          </a:xfrm>
          <a:prstGeom prst="rect">
            <a:avLst/>
          </a:prstGeom>
          <a:noFill/>
          <a:ln>
            <a:noFill/>
          </a:ln>
        </p:spPr>
        <p:txBody>
          <a:bodyPr vert="horz" wrap="square" lIns="0" tIns="0" rIns="0" bIns="0" numCol="1" spcCol="215900" anchor="ctr">
            <a:prstTxWarp prst="textNoShape">
              <a:avLst/>
            </a:prstTxWarp>
          </a:bodyPr>
          <a:lstStyle/>
          <a:p>
            <a:pPr/>
            <a:fld id="{314ECF71-3FDC-1B39-92F6-C96C81B8649C}" type="slidenum">
              <a:rPr lang="en-in" b="1">
                <a:solidFill>
                  <a:srgbClr val="FFFFFF"/>
                </a:solidFill>
                <a:latin typeface="Source Sans Pro Black" pitchFamily="0" charset="0"/>
                <a:ea typeface="DejaVu Sans" pitchFamily="0" charset="0"/>
                <a:cs typeface="DejaVu Sans" pitchFamily="0" charset="0"/>
              </a:rPr>
              <a:t/>
            </a:fld>
            <a:endParaRPr lang="en-in" b="1">
              <a:solidFill>
                <a:srgbClr val="FFFFFF"/>
              </a:solidFill>
              <a:latin typeface="Source Sans Pro Black" pitchFamily="0" charset="0"/>
              <a:ea typeface="DejaVu Sans" pitchFamily="0" charset="0"/>
              <a:cs typeface="DejaVu Sans" pitchFamily="0"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marL="0" marR="0" indent="0" algn="ctr" defTabSz="914400">
        <a:lnSpc>
          <a:spcPct val="100000"/>
        </a:lnSpc>
        <a:spcBef>
          <a:spcPts val="0"/>
        </a:spcBef>
        <a:spcAft>
          <a:spcPts val="0"/>
        </a:spcAft>
        <a:buNone/>
        <a:tabLst/>
        <a:defRPr lang="en-in" sz="3200" b="1" i="0" u="none" strike="noStrike" kern="1" spc="0" baseline="0">
          <a:solidFill>
            <a:srgbClr val="FFFFFF"/>
          </a:solidFill>
          <a:effectLst/>
          <a:latin typeface="Source Sans Pro Black" pitchFamily="0" charset="0"/>
          <a:ea typeface="Basic Roman" pitchFamily="1" charset="0"/>
          <a:cs typeface="Basic Roman" pitchFamily="1" charset="0"/>
        </a:defRPr>
      </a:lvl1pPr>
    </p:titleStyle>
    <p:bodyStyle>
      <a:lvl1pPr marL="342900" marR="0" indent="-342900" algn="l" defTabSz="914400">
        <a:lnSpc>
          <a:spcPct val="100000"/>
        </a:lnSpc>
        <a:spcBef>
          <a:spcPts val="0"/>
        </a:spcBef>
        <a:spcAft>
          <a:spcPts val="1140"/>
        </a:spcAft>
        <a:buClrTx/>
        <a:buSzTx/>
        <a:buFontTx/>
        <a:buChar char="•"/>
        <a:tabLst/>
        <a:defRPr lang="en-in" sz="2600" b="1" i="0" u="none" strike="noStrike" kern="1" spc="0" baseline="0">
          <a:solidFill>
            <a:srgbClr val="1C1C1C"/>
          </a:solidFill>
          <a:effectLst/>
          <a:latin typeface="Source Sans Pro Semibold" pitchFamily="0" charset="0"/>
          <a:ea typeface="Basic Roman" pitchFamily="1" charset="0"/>
          <a:cs typeface="Basic Roman" pitchFamily="1" charset="0"/>
        </a:defRPr>
      </a:lvl1pPr>
      <a:lvl2pPr marL="288290" marR="0" indent="-285750" algn="l" defTabSz="914400">
        <a:lnSpc>
          <a:spcPct val="100000"/>
        </a:lnSpc>
        <a:spcBef>
          <a:spcPts val="0"/>
        </a:spcBef>
        <a:spcAft>
          <a:spcPts val="1130"/>
        </a:spcAft>
        <a:buClrTx/>
        <a:buSzTx/>
        <a:buFontTx/>
        <a:buChar char="–"/>
        <a:tabLst/>
        <a:defRPr lang="en-in" sz="2200" b="0" i="0" u="none" strike="noStrike" kern="1" spc="0" baseline="0">
          <a:solidFill>
            <a:srgbClr val="1C1C1C"/>
          </a:solidFill>
          <a:effectLst/>
          <a:latin typeface="Source Sans Pro Light" pitchFamily="0" charset="0"/>
          <a:ea typeface="Basic Roman" pitchFamily="1" charset="0"/>
          <a:cs typeface="Basic Roman" pitchFamily="1" charset="0"/>
        </a:defRPr>
      </a:lvl2pPr>
      <a:lvl3pPr marL="575945" marR="0" indent="-228600" algn="l" defTabSz="914400">
        <a:lnSpc>
          <a:spcPct val="100000"/>
        </a:lnSpc>
        <a:spcBef>
          <a:spcPts val="0"/>
        </a:spcBef>
        <a:spcAft>
          <a:spcPts val="850"/>
        </a:spcAft>
        <a:buClrTx/>
        <a:buSzTx/>
        <a:buFontTx/>
        <a:buChar char="•"/>
        <a:tabLst/>
        <a:defRPr lang="en-in" sz="2400" b="0" i="0" u="none" strike="noStrike" kern="1" spc="0" baseline="0">
          <a:solidFill>
            <a:srgbClr val="1C1C1C"/>
          </a:solidFill>
          <a:effectLst/>
          <a:latin typeface="Source Sans Pro Light" pitchFamily="0" charset="0"/>
          <a:ea typeface="Basic Roman" pitchFamily="1" charset="0"/>
          <a:cs typeface="Basic Roman" pitchFamily="1" charset="0"/>
        </a:defRPr>
      </a:lvl3pPr>
      <a:lvl4pPr marL="864235" marR="0" indent="-228600" algn="l" defTabSz="914400">
        <a:lnSpc>
          <a:spcPct val="100000"/>
        </a:lnSpc>
        <a:spcBef>
          <a:spcPts val="0"/>
        </a:spcBef>
        <a:spcAft>
          <a:spcPts val="565"/>
        </a:spcAft>
        <a:buClrTx/>
        <a:buSzTx/>
        <a:buFontTx/>
        <a:buChar char="–"/>
        <a:tabLst/>
        <a:defRPr lang="en-in" sz="1600" b="0" i="0" u="none" strike="noStrike" kern="1" spc="0" baseline="0">
          <a:solidFill>
            <a:srgbClr val="1C1C1C"/>
          </a:solidFill>
          <a:effectLst/>
          <a:latin typeface="Source Sans Pro Light" pitchFamily="0" charset="0"/>
          <a:ea typeface="Basic Roman" pitchFamily="1" charset="0"/>
          <a:cs typeface="Basic Roman" pitchFamily="1" charset="0"/>
        </a:defRPr>
      </a:lvl4pPr>
      <a:lvl5pPr marL="1151890" marR="0" indent="-228600" algn="l" defTabSz="914400">
        <a:lnSpc>
          <a:spcPct val="100000"/>
        </a:lnSpc>
        <a:spcBef>
          <a:spcPts val="0"/>
        </a:spcBef>
        <a:spcAft>
          <a:spcPts val="280"/>
        </a:spcAft>
        <a:buClrTx/>
        <a:buSzTx/>
        <a:buFontTx/>
        <a:buChar char="»"/>
        <a:tabLst/>
        <a:defRPr lang="en-in" sz="1600" b="0" i="0" u="none" strike="noStrike" kern="1" spc="0" baseline="0">
          <a:solidFill>
            <a:srgbClr val="1C1C1C"/>
          </a:solidFill>
          <a:effectLst/>
          <a:latin typeface="Source Sans Pro Light" pitchFamily="0" charset="0"/>
          <a:ea typeface="Basic Roman" pitchFamily="1" charset="0"/>
          <a:cs typeface="Basic Roman" pitchFamily="1" charset="0"/>
        </a:defRPr>
      </a:lvl5pPr>
      <a:lvl6pPr marL="1440180" marR="0" indent="-228600" algn="l" defTabSz="914400">
        <a:lnSpc>
          <a:spcPct val="100000"/>
        </a:lnSpc>
        <a:spcBef>
          <a:spcPts val="0"/>
        </a:spcBef>
        <a:spcAft>
          <a:spcPts val="280"/>
        </a:spcAft>
        <a:buClrTx/>
        <a:buSzTx/>
        <a:buFontTx/>
        <a:buChar char="•"/>
        <a:tabLst/>
        <a:defRPr lang="en-in" sz="1600" b="0" i="0" u="none" strike="noStrike" kern="1" spc="0" baseline="0">
          <a:solidFill>
            <a:srgbClr val="1C1C1C"/>
          </a:solidFill>
          <a:effectLst/>
          <a:latin typeface="Source Sans Pro Light" pitchFamily="0" charset="0"/>
          <a:ea typeface="Basic Roman" pitchFamily="1" charset="0"/>
          <a:cs typeface="Basic Roman" pitchFamily="1" charset="0"/>
        </a:defRPr>
      </a:lvl6pPr>
      <a:lvl7pPr marL="1727835" marR="0" indent="-228600" algn="l" defTabSz="914400">
        <a:lnSpc>
          <a:spcPct val="100000"/>
        </a:lnSpc>
        <a:spcBef>
          <a:spcPts val="0"/>
        </a:spcBef>
        <a:spcAft>
          <a:spcPts val="280"/>
        </a:spcAft>
        <a:buClrTx/>
        <a:buSzTx/>
        <a:buFontTx/>
        <a:buChar char="•"/>
        <a:tabLst/>
        <a:defRPr lang="en-in" sz="1600" b="0" i="0" u="none" strike="noStrike" kern="1" spc="0" baseline="0">
          <a:solidFill>
            <a:srgbClr val="1C1C1C"/>
          </a:solidFill>
          <a:effectLst/>
          <a:latin typeface="Source Sans Pro Light" pitchFamily="0" charset="0"/>
          <a:ea typeface="Basic Roman" pitchFamily="1" charset="0"/>
          <a:cs typeface="Basic Roman" pitchFamily="1" charset="0"/>
        </a:defRPr>
      </a:lvl7pPr>
      <a:lvl8pPr marL="34290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8pPr>
      <a:lvl9pPr marL="3886200" marR="0" indent="-228600" algn="l" defTabSz="914400">
        <a:lnSpc>
          <a:spcPct val="100000"/>
        </a:lnSpc>
        <a:spcBef>
          <a:spcPts val="0"/>
        </a:spcBef>
        <a:spcAft>
          <a:spcPts val="0"/>
        </a:spcAft>
        <a:buClrTx/>
        <a:buSzTx/>
        <a:buFontTx/>
        <a:buChar char="•"/>
        <a:tabLst/>
        <a:defRPr sz="2000" b="0" i="0" u="none" strike="noStrike" kern="1" spc="0" baseline="0">
          <a:solidFill>
            <a:schemeClr val="tx1"/>
          </a:solidFill>
          <a:effectLst/>
          <a:latin typeface="Basic Sans" pitchFamily="1" charset="0"/>
          <a:ea typeface="Basic Roman" pitchFamily="1" charset="0"/>
          <a:cs typeface="Basic Roman" pitchFamily="1" charset="0"/>
        </a:defRPr>
      </a:lvl9pPr>
    </p:bodyStyle>
    <p:otherStyle>
      <a:lvl1pPr marL="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1pPr>
      <a:lvl2pPr marL="457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2pPr>
      <a:lvl3pPr marL="914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3pPr>
      <a:lvl4pPr marL="1371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4pPr>
      <a:lvl5pPr marL="18288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5pPr>
      <a:lvl6pPr marL="22860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6pPr>
      <a:lvl7pPr marL="27432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7pPr>
      <a:lvl8pPr marL="32004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8pPr>
      <a:lvl9pPr marL="3657600" marR="0" indent="0" algn="l" defTabSz="914400">
        <a:lnSpc>
          <a:spcPct val="100000"/>
        </a:lnSpc>
        <a:spcBef>
          <a:spcPts val="0"/>
        </a:spcBef>
        <a:spcAft>
          <a:spcPts val="0"/>
        </a:spcAft>
        <a:buNone/>
        <a:tabLst/>
        <a:defRPr sz="1800" b="0" i="0" u="none" strike="noStrike" kern="1" spc="0" baseline="0">
          <a:solidFill>
            <a:schemeClr val="tx1"/>
          </a:solidFill>
          <a:effectLst/>
          <a:latin typeface="Basic Sans" pitchFamily="1" charset="0"/>
          <a:ea typeface="Basic Roman" pitchFamily="1" charset="0"/>
          <a:cs typeface="Basic Roman" pitchFamily="1" charset="0"/>
        </a:defRPr>
      </a:lvl9pPr>
    </p:otherStyle>
  </p:txStyles>
</p:sldMaster>
</file>

<file path=ppt/slides/_rels/slide1.xml.rels><?xml version="1.0" encoding="UTF-8" standalone="yes" ?>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0.gif"/><Relationship Id="rId3" Type="http://schemas.openxmlformats.org/officeDocument/2006/relationships/image" Target="../media/image11.gif"/><Relationship Id="rId4" Type="http://schemas.openxmlformats.org/officeDocument/2006/relationships/image" Target="../media/image12.gif"/></Relationships>
</file>

<file path=ppt/slides/_rels/slide12.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3.gif"/><Relationship Id="rId3" Type="http://schemas.openxmlformats.org/officeDocument/2006/relationships/image" Target="../media/image14.gif"/><Relationship Id="rId4" Type="http://schemas.openxmlformats.org/officeDocument/2006/relationships/image" Target="../media/image15.gif"/></Relationships>
</file>

<file path=ppt/slides/_rels/slide13.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6.gif"/></Relationships>
</file>

<file path=ppt/slides/_rels/slide14.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7.jpeg"/></Relationships>
</file>

<file path=ppt/slides/_rels/slide15.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8.png"/></Relationships>
</file>

<file path=ppt/slides/_rels/slide16.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19.jpeg"/></Relationships>
</file>

<file path=ppt/slides/_rels/slide17.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20.jpeg"/></Relationships>
</file>

<file path=ppt/slides/_rels/slide2.xml.rels><?xml version="1.0" encoding="UTF-8" standalone="yes" ?>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2.png"/><Relationship Id="rId3" Type="http://schemas.openxmlformats.org/officeDocument/2006/relationships/image" Target="../media/image3.png"/></Relationships>
</file>

<file path=ppt/slides/_rels/slide5.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4.png"/><Relationship Id="rId3" Type="http://schemas.openxmlformats.org/officeDocument/2006/relationships/image" Target="../media/image5.gif"/></Relationships>
</file>

<file path=ppt/slides/_rels/slide6.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6.png"/><Relationship Id="rId3" Type="http://schemas.openxmlformats.org/officeDocument/2006/relationships/image" Target="../media/image7.gif"/></Relationships>
</file>

<file path=ppt/slides/_rels/slide7.xml.rels><?xml version="1.0" encoding="UTF-8" standalone="yes" ?>
<Relationships xmlns="http://schemas.openxmlformats.org/package/2006/relationships"><Relationship Id="rId1" Type="http://schemas.openxmlformats.org/officeDocument/2006/relationships/slideLayout" Target="../slideLayouts/slideLayout26.xml"/></Relationships>
</file>

<file path=ppt/slides/_rels/slide8.xml.rels><?xml version="1.0" encoding="UTF-8" standalone="yes" ?>
<Relationships xmlns="http://schemas.openxmlformats.org/package/2006/relationships"><Relationship Id="rId1" Type="http://schemas.openxmlformats.org/officeDocument/2006/relationships/slideLayout" Target="../slideLayouts/slideLayout27.xml"/><Relationship Id="rId2" Type="http://schemas.microsoft.com/office/2007/relationships/media" Target="../media/media1.mp4"/><Relationship Id="rId3" Type="http://schemas.openxmlformats.org/officeDocument/2006/relationships/video" Target="../media/media1.mp4"/><Relationship Id="rId4" Type="http://schemas.openxmlformats.org/officeDocument/2006/relationships/image" Target="../media/image8.png"/></Relationships>
</file>

<file path=ppt/slides/_rels/slide9.xml.rels><?xml version="1.0" encoding="UTF-8" standalone="yes" ?>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9.gif"/></Relationships>
</file>

<file path=ppt/slides/slide1.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FI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jAAAANwIAAMs7AADABwAAEAAAACYAAAAIAAAA//////////8="/>
              </a:ext>
            </a:extLst>
          </p:cNvSpPr>
          <p:nvPr/>
        </p:nvSpPr>
        <p:spPr>
          <a:xfrm>
            <a:off x="144145" y="360045"/>
            <a:ext cx="9575800" cy="899795"/>
          </a:xfrm>
          <a:prstGeom prst="rect">
            <a:avLst/>
          </a:prstGeom>
          <a:noFill/>
          <a:ln>
            <a:noFill/>
          </a:ln>
          <a:effectLst/>
        </p:spPr>
        <p:txBody>
          <a:bodyPr vert="horz" wrap="square" lIns="0" tIns="0" rIns="0" bIns="0" numCol="1" spcCol="215900" anchor="b"/>
          <a:lstStyle/>
          <a:p>
            <a:pPr algn="ctr"/>
            <a:r>
              <a:rPr lang="en-us" sz="2200" b="1">
                <a:solidFill>
                  <a:srgbClr val="000000"/>
                </a:solidFill>
              </a:rPr>
              <a:t>Basic Mechanical Engineering (BME) (Practical)</a:t>
            </a:r>
            <a:br/>
            <a:endParaRPr lang="en-in" sz="22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w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CLAwAAvgkAAMs7AAAVKAAAEAAAACYAAAAIAAAA//////////8="/>
              </a:ext>
            </a:extLst>
          </p:cNvSpPr>
          <p:nvPr/>
        </p:nvSpPr>
        <p:spPr>
          <a:xfrm>
            <a:off x="575945" y="1583690"/>
            <a:ext cx="9144000" cy="4932045"/>
          </a:xfrm>
          <a:prstGeom prst="rect">
            <a:avLst/>
          </a:prstGeom>
          <a:noFill/>
          <a:ln>
            <a:noFill/>
          </a:ln>
          <a:effectLst/>
        </p:spPr>
        <p:txBody>
          <a:bodyPr vert="horz" wrap="square" lIns="0" tIns="0" rIns="0" bIns="0" numCol="1" spcCol="215900" anchor="t"/>
          <a:lstStyle/>
          <a:p>
            <a:pPr algn="ctr"/>
            <a:endParaRPr lang="en-in" sz="2600">
              <a:solidFill>
                <a:srgbClr val="1C1C1C"/>
              </a:solidFill>
              <a:latin typeface="Source Sans Pro Light" pitchFamily="0" charset="0"/>
              <a:ea typeface="DejaVu Sans" pitchFamily="0" charset="0"/>
              <a:cs typeface="DejaVu Sans" pitchFamily="0" charset="0"/>
            </a:endParaRPr>
          </a:p>
          <a:p>
            <a:pPr algn="ctr"/>
            <a:r>
              <a:rPr lang="en-us" sz="2200" b="1">
                <a:solidFill>
                  <a:srgbClr val="1C1C1C"/>
                </a:solidFill>
              </a:rPr>
              <a:t>Experiment No : 1</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r>
              <a:rPr lang="en-us" sz="2200" b="1">
                <a:solidFill>
                  <a:srgbClr val="1C1C1C"/>
                </a:solidFill>
              </a:rPr>
              <a:t>	Determination of speed ratio in a power transmission system.</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Date of Experiment: 01/09/2021</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FF3300"/>
                </a:solidFill>
              </a:rPr>
              <a:t>We shall discuss only about the mechanical power transmission systems.</a:t>
            </a: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FF3300"/>
                </a:solidFill>
              </a:rPr>
              <a:t> </a:t>
            </a: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D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1</a:t>
            </a:r>
            <a:endParaRPr lang="en-in" sz="2200"/>
          </a:p>
        </p:txBody>
      </p:sp>
    </p:spTree>
  </p:cSld>
  <p:clrMapOvr>
    <a:masterClrMapping/>
  </p:clrMapOvr>
  <p:timing>
    <p:tnLst>
      <p:par>
        <p:cTn id="1" dur="indefinite" restart="never" nodeType="tmRoot"/>
      </p:par>
    </p:tnLst>
  </p:timing>
</p:sld>
</file>

<file path=ppt/slides/slide10.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AQAANwIAAJI7AADABwAAEAAAACYAAAAIAAAA//////////8="/>
              </a:ext>
            </a:extLst>
          </p:cNvSpPr>
          <p:nvPr/>
        </p:nvSpPr>
        <p:spPr>
          <a:xfrm>
            <a:off x="323850"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6. Gears</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FlaKys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So far, the mechanical components that we have come across can not control the speed ratio. In all previous cases, the driver and driven shafts rotated at the same speed and therefore, the speed ratio for all such cases was 1:1.</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A gear is a toothed wheel that engages with another toothed wheel or a rack to change the speed or direction of transmitted motion.</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Gears can be classified according to the relative positions of their shaft axes as follows:</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(1) Parallel shaft gears: Spur gears, Rack and Pinion, Helical gears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(2) Intersecting shaft gears: Bevel Gears, Spiral Bevel gears, Worm gears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ForWis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10</a:t>
            </a:r>
            <a:endParaRPr lang="en-in" sz="2200"/>
          </a:p>
        </p:txBody>
      </p:sp>
    </p:spTree>
  </p:cSld>
  <p:clrMapOvr>
    <a:masterClrMapping/>
  </p:clrMapOvr>
  <p:timing>
    <p:tnLst>
      <p:par>
        <p:cTn id="1" dur="indefinite" restart="never" nodeType="tmRoot"/>
      </p:par>
    </p:tnLst>
  </p:timing>
</p:sld>
</file>

<file path=ppt/slides/slide11.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AQAANwIAAJI7AADABwAAEAAAACYAAAAIAAAA//////////8="/>
              </a:ext>
            </a:extLst>
          </p:cNvSpPr>
          <p:nvPr/>
        </p:nvSpPr>
        <p:spPr>
          <a:xfrm>
            <a:off x="323850"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Parallel shaft Gears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CtZK1k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HCpmgg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11</a:t>
            </a:r>
            <a:endParaRPr lang="en-in" sz="2200"/>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DOy8HB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PxUAAEoNAAD4KAAAbRoAABAAAAAmAAAACAAAAP//////////"/>
              </a:ext>
            </a:extLst>
          </p:cNvPicPr>
          <p:nvPr/>
        </p:nvPicPr>
        <p:blipFill>
          <a:blip r:embed="rId2"/>
          <a:stretch>
            <a:fillRect/>
          </a:stretch>
        </p:blipFill>
        <p:spPr>
          <a:xfrm>
            <a:off x="3453765" y="2160270"/>
            <a:ext cx="3206115" cy="2135505"/>
          </a:xfrm>
          <a:prstGeom prst="rect">
            <a:avLst/>
          </a:prstGeom>
          <a:noFill/>
          <a:ln>
            <a:noFill/>
          </a:ln>
          <a:effectLst/>
        </p:spPr>
      </p:pic>
      <p:pic>
        <p:nvPicPr>
          <p:cNvPr id="6" name="Picture2"/>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DlMuXl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cQAAANgMAADRFAAAaxoAABAAAAAmAAAACAAAAP//////////"/>
              </a:ext>
            </a:extLst>
          </p:cNvPicPr>
          <p:nvPr/>
        </p:nvPicPr>
        <p:blipFill>
          <a:blip r:embed="rId3"/>
          <a:stretch>
            <a:fillRect/>
          </a:stretch>
        </p:blipFill>
        <p:spPr>
          <a:xfrm>
            <a:off x="71755" y="2087880"/>
            <a:ext cx="3312160" cy="2206625"/>
          </a:xfrm>
          <a:prstGeom prst="rect">
            <a:avLst/>
          </a:prstGeom>
          <a:noFill/>
          <a:ln>
            <a:noFill/>
          </a:ln>
          <a:effectLst/>
        </p:spPr>
      </p:pic>
      <p:sp>
        <p:nvSpPr>
          <p:cNvPr id="7"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NDDwcE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fBAAAjCIAAAwTAACtJAAAEAAAACYAAAAIAAAA//////////8="/>
              </a:ext>
            </a:extLst>
          </p:cNvSpPr>
          <p:nvPr/>
        </p:nvSpPr>
        <p:spPr>
          <a:xfrm>
            <a:off x="791845" y="5615940"/>
            <a:ext cx="2304415" cy="346075"/>
          </a:xfrm>
          <a:prstGeom prst="rect">
            <a:avLst/>
          </a:prstGeom>
          <a:noFill/>
          <a:ln>
            <a:noFill/>
          </a:ln>
          <a:effectLst/>
        </p:spPr>
        <p:txBody>
          <a:bodyPr vert="horz" wrap="square" lIns="90170" tIns="45085" rIns="90170" bIns="45085" numCol="1" spcCol="215900" anchor="t"/>
          <a:lstStyle/>
          <a:p>
            <a:pPr/>
            <a:r>
              <a:rPr lang="en-us"/>
              <a:t>External Spur gears</a:t>
            </a:r>
            <a:endParaRPr lang="en-in"/>
          </a:p>
        </p:txBody>
      </p:sp>
      <p:sp>
        <p:nvSpPr>
          <p:cNvPr id="8"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TOzsM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iGgAAGyIAAE4oAABSJAAAEAAAACYAAAAIAAAA//////////8="/>
              </a:ext>
            </a:extLst>
          </p:cNvSpPr>
          <p:nvPr/>
        </p:nvSpPr>
        <p:spPr>
          <a:xfrm>
            <a:off x="4248150" y="5544185"/>
            <a:ext cx="2303780" cy="360045"/>
          </a:xfrm>
          <a:prstGeom prst="rect">
            <a:avLst/>
          </a:prstGeom>
          <a:noFill/>
          <a:ln>
            <a:noFill/>
          </a:ln>
          <a:effectLst/>
        </p:spPr>
        <p:txBody>
          <a:bodyPr vert="horz" wrap="square" lIns="90170" tIns="45085" rIns="90170" bIns="45085" numCol="1" spcCol="215900" anchor="t"/>
          <a:lstStyle/>
          <a:p>
            <a:pPr/>
            <a:r>
              <a:rPr lang="en-us"/>
              <a:t>Internal Spur gears</a:t>
            </a:r>
            <a:endParaRPr lang="en-in"/>
          </a:p>
        </p:txBody>
      </p:sp>
      <p:pic>
        <p:nvPicPr>
          <p:cNvPr id="9" name="Picture3"/>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NDQ0N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rCsAAGYMAADLOwAAIhoAABAAAAAmAAAACAAAAP//////////"/>
              </a:ext>
            </a:extLst>
          </p:cNvPicPr>
          <p:nvPr/>
        </p:nvPicPr>
        <p:blipFill>
          <a:blip r:embed="rId4"/>
          <a:stretch>
            <a:fillRect/>
          </a:stretch>
        </p:blipFill>
        <p:spPr>
          <a:xfrm>
            <a:off x="7099300" y="2015490"/>
            <a:ext cx="2620645" cy="2232660"/>
          </a:xfrm>
          <a:prstGeom prst="rect">
            <a:avLst/>
          </a:prstGeom>
          <a:noFill/>
          <a:ln>
            <a:noFill/>
          </a:ln>
          <a:effectLst/>
        </p:spPr>
      </p:pic>
      <p:sp>
        <p:nvSpPr>
          <p:cNvPr id="10" name="Rectangle6"/>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Kyx2Nk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mLQAAGyIAAOw2AABSJAAAEAAAACYAAAAIAAAA//////////8="/>
              </a:ext>
            </a:extLst>
          </p:cNvSpPr>
          <p:nvPr/>
        </p:nvSpPr>
        <p:spPr>
          <a:xfrm>
            <a:off x="7379970" y="5544185"/>
            <a:ext cx="1548130" cy="360045"/>
          </a:xfrm>
          <a:prstGeom prst="rect">
            <a:avLst/>
          </a:prstGeom>
          <a:noFill/>
          <a:ln>
            <a:noFill/>
          </a:ln>
          <a:effectLst/>
        </p:spPr>
        <p:txBody>
          <a:bodyPr vert="horz" wrap="square" lIns="90170" tIns="45085" rIns="90170" bIns="45085" numCol="1" spcCol="215900" anchor="t"/>
          <a:lstStyle/>
          <a:p>
            <a:pPr/>
            <a:r>
              <a:rPr lang="en-us"/>
              <a:t>Helical gears</a:t>
            </a:r>
            <a:endParaRPr lang="en-in"/>
          </a:p>
        </p:txBody>
      </p:sp>
    </p:spTree>
  </p:cSld>
  <p:clrMapOvr>
    <a:masterClrMapping/>
  </p:clrMapOvr>
  <p:timing>
    <p:tnLst>
      <p:par>
        <p:cTn id="1" dur="indefinite" restart="never" nodeType="tmRoot"/>
      </p:par>
    </p:tnLst>
  </p:timing>
</p:sld>
</file>

<file path=ppt/slides/slide12.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Intersecting shaft Gears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0NDQ0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12</a:t>
            </a:r>
            <a:endParaRPr lang="en-in" sz="2200"/>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C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fBAAAjCIAACkSAADDJAAAEAAAACYAAAAIAAAA//////////8="/>
              </a:ext>
            </a:extLst>
          </p:cNvSpPr>
          <p:nvPr/>
        </p:nvSpPr>
        <p:spPr>
          <a:xfrm>
            <a:off x="791845" y="5615940"/>
            <a:ext cx="2160270" cy="360045"/>
          </a:xfrm>
          <a:prstGeom prst="rect">
            <a:avLst/>
          </a:prstGeom>
          <a:noFill/>
          <a:ln>
            <a:noFill/>
          </a:ln>
          <a:effectLst/>
        </p:spPr>
        <p:txBody>
          <a:bodyPr vert="horz" wrap="square" lIns="90170" tIns="45085" rIns="90170" bIns="45085" numCol="1" spcCol="215900" anchor="t"/>
          <a:lstStyle/>
          <a:p>
            <a:pPr/>
            <a:r>
              <a:rPr lang="en-us"/>
              <a:t>Bevel gears</a:t>
            </a:r>
            <a:endParaRPr lang="en-in"/>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DOzs7O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cQAAAHwNAADZEgAA5B8AABAAAAAmAAAACAAAAP//////////"/>
              </a:ext>
            </a:extLst>
          </p:cNvPicPr>
          <p:nvPr/>
        </p:nvPicPr>
        <p:blipFill>
          <a:blip r:embed="rId2"/>
          <a:stretch>
            <a:fillRect/>
          </a:stretch>
        </p:blipFill>
        <p:spPr>
          <a:xfrm>
            <a:off x="71755" y="2192020"/>
            <a:ext cx="2992120" cy="2992120"/>
          </a:xfrm>
          <a:prstGeom prst="rect">
            <a:avLst/>
          </a:prstGeom>
          <a:noFill/>
          <a:ln>
            <a:noFill/>
          </a:ln>
          <a:effectLst/>
        </p:spPr>
      </p:pic>
      <p:pic>
        <p:nvPicPr>
          <p:cNvPr id="6" name="Picture2"/>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D/////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4xQAAIEPAACjJwAAkB0AABAAAAAmAAAACAAAAP//////////"/>
              </a:ext>
            </a:extLst>
          </p:cNvPicPr>
          <p:nvPr/>
        </p:nvPicPr>
        <p:blipFill>
          <a:blip r:embed="rId3"/>
          <a:stretch>
            <a:fillRect/>
          </a:stretch>
        </p:blipFill>
        <p:spPr>
          <a:xfrm>
            <a:off x="3395345" y="2520315"/>
            <a:ext cx="3048000" cy="2285365"/>
          </a:xfrm>
          <a:prstGeom prst="rect">
            <a:avLst/>
          </a:prstGeom>
          <a:noFill/>
          <a:ln>
            <a:noFill/>
          </a:ln>
          <a:effectLst/>
        </p:spPr>
      </p:pic>
      <p:sp>
        <p:nvSpPr>
          <p:cNvPr id="7"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7Ozs4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kGAAAjCIAAG0lAADDJAAAEAAAACYAAAAIAAAA//////////8="/>
              </a:ext>
            </a:extLst>
          </p:cNvSpPr>
          <p:nvPr/>
        </p:nvSpPr>
        <p:spPr>
          <a:xfrm>
            <a:off x="3924300" y="5615940"/>
            <a:ext cx="2159635" cy="360045"/>
          </a:xfrm>
          <a:prstGeom prst="rect">
            <a:avLst/>
          </a:prstGeom>
          <a:noFill/>
          <a:ln>
            <a:noFill/>
          </a:ln>
          <a:effectLst/>
        </p:spPr>
        <p:txBody>
          <a:bodyPr vert="horz" wrap="square" lIns="90170" tIns="45085" rIns="90170" bIns="45085" numCol="1" spcCol="215900" anchor="t"/>
          <a:lstStyle/>
          <a:p>
            <a:pPr/>
            <a:r>
              <a:rPr lang="en-us"/>
              <a:t>Spiral Bevel gears</a:t>
            </a:r>
            <a:endParaRPr lang="en-in"/>
          </a:p>
        </p:txBody>
      </p:sp>
      <p:pic>
        <p:nvPicPr>
          <p:cNvPr id="8" name="Picture3"/>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S9Kg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oikAADYPAABOPQAAOx0AABAAAAAmAAAACAAAAP//////////"/>
              </a:ext>
            </a:extLst>
          </p:cNvPicPr>
          <p:nvPr/>
        </p:nvPicPr>
        <p:blipFill>
          <a:blip r:embed="rId4"/>
          <a:stretch>
            <a:fillRect/>
          </a:stretch>
        </p:blipFill>
        <p:spPr>
          <a:xfrm>
            <a:off x="6767830" y="2472690"/>
            <a:ext cx="3197860" cy="2279015"/>
          </a:xfrm>
          <a:prstGeom prst="rect">
            <a:avLst/>
          </a:prstGeom>
          <a:noFill/>
          <a:ln>
            <a:noFill/>
          </a:ln>
          <a:effectLst/>
        </p:spPr>
      </p:pic>
      <p:sp>
        <p:nvSpPr>
          <p:cNvPr id="9"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sLwAAjCIAAOo4AADDJAAAEAAAACYAAAAIAAAA//////////8="/>
              </a:ext>
            </a:extLst>
          </p:cNvSpPr>
          <p:nvPr/>
        </p:nvSpPr>
        <p:spPr>
          <a:xfrm>
            <a:off x="7668260" y="5615940"/>
            <a:ext cx="1583690" cy="360045"/>
          </a:xfrm>
          <a:prstGeom prst="rect">
            <a:avLst/>
          </a:prstGeom>
          <a:noFill/>
          <a:ln>
            <a:noFill/>
          </a:ln>
          <a:effectLst/>
        </p:spPr>
        <p:txBody>
          <a:bodyPr vert="horz" wrap="square" lIns="90170" tIns="45085" rIns="90170" bIns="45085" numCol="1" spcCol="215900" anchor="t"/>
          <a:lstStyle/>
          <a:p>
            <a:pPr/>
            <a:r>
              <a:rPr lang="en-us"/>
              <a:t>Worm gears</a:t>
            </a:r>
            <a:endParaRPr lang="en-in"/>
          </a:p>
        </p:txBody>
      </p:sp>
    </p:spTree>
  </p:cSld>
  <p:clrMapOvr>
    <a:masterClrMapping/>
  </p:clrMapOvr>
  <p:timing>
    <p:tnLst>
      <p:par>
        <p:cTn id="1" dur="indefinite" restart="never" nodeType="tmRoot"/>
      </p:par>
    </p:tnLst>
  </p:timing>
</p:sld>
</file>

<file path=ppt/slides/slide13.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Nomenclature of Gears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DtcwM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13</a:t>
            </a:r>
            <a:endParaRPr lang="en-in" sz="2200"/>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BAAAAAAAAAAAAAAAA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DtcwMMAAAAEAAAAAAAAAAAAAAAAAAAAAAAAAAeAAAAaAAAAAAAAAAAAAAAAAAAAAAAAAAAAAAAECcAABAnAAAAAAAAAAAAAAAAAAAAAAAAAAAAAAAAAAAAAAAAAAAAABQAAAAAAAAAwMD/AAAAAABkAAAAMgAAAAAAAABkAAAAAAAAAH9/fwAKAAAAHwAAAFQAAABPgb0F////AQAAAAAAAAAAAAAAAAAAAAAAAAAAAAAAAAAAAAAAAAAAAAAAAH9/fwDu7OEDzMzMAMDA/wB/f38AAAAAAAAAAAAAAAAAAAAAAAAAAAAhAAAAGAAAABQAAAApEgAApiUAAEssAADHJwAAEAAAACYAAAAIAAAA//////////8="/>
              </a:ext>
            </a:extLst>
          </p:cNvSpPr>
          <p:nvPr/>
        </p:nvSpPr>
        <p:spPr>
          <a:xfrm>
            <a:off x="2952115" y="6120130"/>
            <a:ext cx="4248150" cy="346075"/>
          </a:xfrm>
          <a:prstGeom prst="rect">
            <a:avLst/>
          </a:prstGeom>
          <a:noFill/>
          <a:ln w="0" cap="flat" cmpd="sng" algn="ctr">
            <a:solidFill>
              <a:srgbClr val="000000"/>
            </a:solidFill>
            <a:prstDash val="solid"/>
            <a:headEnd type="none"/>
            <a:tailEnd type="none"/>
          </a:ln>
          <a:effectLst/>
        </p:spPr>
        <p:txBody>
          <a:bodyPr vert="horz" wrap="square" lIns="90170" tIns="45085" rIns="90170" bIns="45085" numCol="1" spcCol="215900" anchor="t"/>
          <a:lstStyle/>
          <a:p>
            <a:pPr/>
            <a:r>
              <a:rPr lang="en-us"/>
              <a:t>Pitch point and pitch circle diameter</a:t>
            </a:r>
            <a:endParaRPr lang="en-in"/>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fRMAAKEKAADZKwAA/SIAABAAAAAmAAAACAAAAP//////////"/>
              </a:ext>
            </a:extLst>
          </p:cNvPicPr>
          <p:nvPr/>
        </p:nvPicPr>
        <p:blipFill>
          <a:blip r:embed="rId2"/>
          <a:stretch>
            <a:fillRect/>
          </a:stretch>
        </p:blipFill>
        <p:spPr>
          <a:xfrm>
            <a:off x="3168015" y="1727835"/>
            <a:ext cx="3959860" cy="3959860"/>
          </a:xfrm>
          <a:prstGeom prst="rect">
            <a:avLst/>
          </a:prstGeom>
          <a:noFill/>
          <a:ln>
            <a:noFill/>
          </a:ln>
          <a:effectLst/>
        </p:spPr>
      </p:pic>
      <p:sp>
        <p:nvSpPr>
          <p:cNvPr id="6" name="Line1"/>
          <p:cNvSpPr>
            <a:extLst>
              <a:ext uri="smNativeData">
                <pr:smNativeData xmlns:pr="smNativeData" val="SMDATA_13_3V8zYRMAAAAlAAAACgAAAA0AAAAAkAAAAEgAAACQAAAASAAAAAAAAAAAAAAAAg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ABmAAAA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DdBAAAMAAAAEAAAAAAAAAAAAAAAAAAAAAAAAAAeAAAAaAAAAAAAAAAAAAAAAAAAAAAAAAAAAAAAECcAABAnAAAAAAAAAAAAAAAAAAAAAAAAAAAAAAAAAAAAAAAAAAAAABQAAAAAAAAAwMD/AAAAAABkAAAAMgAAAAAAAABkAAAAAAAAAH9/fwAKAAAAHwAAAFQAAAD///8A////AQAAAAAAAAAAAAAAAAAAAAAAAAAAAAAAAAAAAAAAAAAAAGYAAH9/fwDu7OEDzMzMAMDA/wB/f38AAAAAAAAAAAAAAAAAAAAAAAAAAAAhAAAAGAAAABQAAACrHwAAvgkAAKsfAADhIwAAEAAAACYAAAAIAAAA//////////8="/>
              </a:ext>
            </a:extLst>
          </p:cNvSpPr>
          <p:nvPr/>
        </p:nvSpPr>
        <p:spPr>
          <a:xfrm flipV="1">
            <a:off x="5147945" y="1583690"/>
            <a:ext cx="0" cy="4248785"/>
          </a:xfrm>
          <a:prstGeom prst="line">
            <a:avLst/>
          </a:prstGeom>
          <a:noFill/>
          <a:ln w="0" cap="flat" cmpd="sng" algn="ctr">
            <a:solidFill>
              <a:srgbClr val="006600"/>
            </a:solidFill>
            <a:prstDash val="solid"/>
            <a:headEnd type="none"/>
            <a:tailEnd type="none"/>
          </a:ln>
          <a:effectLst/>
        </p:spPr>
      </p:sp>
    </p:spTree>
  </p:cSld>
  <p:clrMapOvr>
    <a:masterClrMapping/>
  </p:clrMapOvr>
  <p:timing>
    <p:tnLst>
      <p:par>
        <p:cTn id="1" dur="indefinite" restart="never" nodeType="tmRoot"/>
      </p:par>
    </p:tnLst>
  </p:timing>
</p:sld>
</file>

<file path=ppt/slides/slide14.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v8vfE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Nomenclature of Gears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CwsKrk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14</a:t>
            </a:r>
            <a:endParaRPr lang="en-in" sz="2200"/>
          </a:p>
        </p:txBody>
      </p:sp>
      <p:pic>
        <p:nvPicPr>
          <p:cNvPr id="4"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bGxsb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CwAAAI8JAAAxKQAAOCEAABAAAAAmAAAACAAAAP//////////"/>
              </a:ext>
            </a:extLst>
          </p:cNvPicPr>
          <p:nvPr/>
        </p:nvPicPr>
        <p:blipFill>
          <a:blip r:embed="rId2"/>
          <a:stretch>
            <a:fillRect/>
          </a:stretch>
        </p:blipFill>
        <p:spPr>
          <a:xfrm>
            <a:off x="6985" y="1553845"/>
            <a:ext cx="6689090" cy="3846195"/>
          </a:xfrm>
          <a:prstGeom prst="rect">
            <a:avLst/>
          </a:prstGeom>
          <a:noFill/>
          <a:ln>
            <a:noFill/>
          </a:ln>
          <a:effectLst/>
        </p:spPr>
      </p:pic>
      <p:sp>
        <p:nvSpPr>
          <p:cNvPr id="5"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FD+Vwg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CFKgAAMAoAAB89AACDJQAAEAAAACYAAAAIAAAA//////////8="/>
              </a:ext>
            </a:extLst>
          </p:cNvSpPr>
          <p:nvPr/>
        </p:nvSpPr>
        <p:spPr>
          <a:xfrm>
            <a:off x="6911975" y="1656080"/>
            <a:ext cx="3023870" cy="4441825"/>
          </a:xfrm>
          <a:prstGeom prst="rect">
            <a:avLst/>
          </a:prstGeom>
          <a:noFill/>
          <a:ln>
            <a:noFill/>
          </a:ln>
          <a:effectLst/>
        </p:spPr>
        <p:txBody>
          <a:bodyPr vert="horz" wrap="square" lIns="90170" tIns="45085" rIns="90170" bIns="45085" numCol="1" spcCol="215900" anchor="t"/>
          <a:lstStyle/>
          <a:p>
            <a:pPr marL="215900" indent="-215900">
              <a:buClr>
                <a:srgbClr val="000000"/>
              </a:buClr>
              <a:buSzPts val="810"/>
              <a:buFont typeface="Wingdings" pitchFamily="0" charset="0"/>
              <a:buChar char=""/>
            </a:pPr>
            <a:r>
              <a:rPr lang="en-us"/>
              <a:t>Pitch circle</a:t>
            </a:r>
            <a:endParaRPr lang="en-in"/>
          </a:p>
          <a:p>
            <a:pPr marL="215900" indent="-215900">
              <a:buClr>
                <a:srgbClr val="000000"/>
              </a:buClr>
              <a:buSzPts val="810"/>
              <a:buFont typeface="Wingdings" pitchFamily="0" charset="0"/>
              <a:buChar char=""/>
            </a:pPr>
            <a:r>
              <a:rPr lang="en-us"/>
              <a:t>Addendum circle</a:t>
            </a:r>
            <a:endParaRPr lang="en-in"/>
          </a:p>
          <a:p>
            <a:pPr marL="215900" indent="-215900">
              <a:buClr>
                <a:srgbClr val="000000"/>
              </a:buClr>
              <a:buSzPts val="810"/>
              <a:buFont typeface="Wingdings" pitchFamily="0" charset="0"/>
              <a:buChar char=""/>
            </a:pPr>
            <a:r>
              <a:rPr lang="en-us"/>
              <a:t>Dedendum circle</a:t>
            </a:r>
            <a:endParaRPr lang="en-in"/>
          </a:p>
          <a:p>
            <a:pPr marL="215900" indent="-215900">
              <a:buClr>
                <a:srgbClr val="000000"/>
              </a:buClr>
              <a:buSzPts val="810"/>
              <a:buFont typeface="Wingdings" pitchFamily="0" charset="0"/>
              <a:buChar char=""/>
            </a:pPr>
            <a:r>
              <a:rPr lang="en-us"/>
              <a:t>Clearance</a:t>
            </a:r>
            <a:endParaRPr lang="en-in"/>
          </a:p>
          <a:p>
            <a:pPr marL="215900" indent="-215900">
              <a:buClr>
                <a:srgbClr val="000000"/>
              </a:buClr>
              <a:buSzPts val="810"/>
              <a:buFont typeface="Wingdings" pitchFamily="0" charset="0"/>
              <a:buChar char=""/>
            </a:pPr>
            <a:r>
              <a:rPr lang="en-us"/>
              <a:t>Whole depth</a:t>
            </a:r>
            <a:endParaRPr lang="en-in"/>
          </a:p>
          <a:p>
            <a:pPr marL="215900" indent="-215900">
              <a:buClr>
                <a:srgbClr val="000000"/>
              </a:buClr>
              <a:buSzPts val="810"/>
              <a:buFont typeface="Wingdings" pitchFamily="0" charset="0"/>
              <a:buChar char=""/>
            </a:pPr>
            <a:r>
              <a:rPr lang="en-us"/>
              <a:t>Working depth</a:t>
            </a:r>
            <a:endParaRPr lang="en-in"/>
          </a:p>
          <a:p>
            <a:pPr marL="215900" indent="-215900">
              <a:buClr>
                <a:srgbClr val="000000"/>
              </a:buClr>
              <a:buSzPts val="810"/>
              <a:buFont typeface="Wingdings" pitchFamily="0" charset="0"/>
              <a:buChar char=""/>
            </a:pPr>
            <a:r>
              <a:rPr lang="en-us"/>
              <a:t>Tooth thickness</a:t>
            </a:r>
            <a:endParaRPr lang="en-in"/>
          </a:p>
          <a:p>
            <a:pPr marL="215900" indent="-215900">
              <a:buClr>
                <a:srgbClr val="000000"/>
              </a:buClr>
              <a:buSzPts val="810"/>
              <a:buFont typeface="Wingdings" pitchFamily="0" charset="0"/>
              <a:buChar char=""/>
            </a:pPr>
            <a:r>
              <a:rPr lang="en-us"/>
              <a:t>Face width</a:t>
            </a:r>
            <a:endParaRPr lang="en-in"/>
          </a:p>
          <a:p>
            <a:pPr marL="215900" indent="-215900">
              <a:buClr>
                <a:srgbClr val="000000"/>
              </a:buClr>
              <a:buSzPts val="810"/>
              <a:buFont typeface="Wingdings" pitchFamily="0" charset="0"/>
              <a:buChar char=""/>
            </a:pPr>
            <a:r>
              <a:rPr lang="en-us"/>
              <a:t>Top land</a:t>
            </a:r>
            <a:endParaRPr lang="en-in"/>
          </a:p>
          <a:p>
            <a:pPr marL="215900" indent="-215900">
              <a:buClr>
                <a:srgbClr val="000000"/>
              </a:buClr>
              <a:buSzPts val="810"/>
              <a:buFont typeface="Wingdings" pitchFamily="0" charset="0"/>
              <a:buChar char=""/>
            </a:pPr>
            <a:r>
              <a:rPr lang="en-us"/>
              <a:t>Bottom land</a:t>
            </a:r>
            <a:endParaRPr lang="en-in"/>
          </a:p>
          <a:p>
            <a:pPr marL="215900" indent="-215900">
              <a:buClr>
                <a:srgbClr val="000000"/>
              </a:buClr>
              <a:buSzPts val="810"/>
              <a:buFont typeface="Wingdings" pitchFamily="0" charset="0"/>
              <a:buChar char=""/>
            </a:pPr>
            <a:r>
              <a:rPr lang="en-us"/>
              <a:t>Face</a:t>
            </a:r>
            <a:endParaRPr lang="en-in"/>
          </a:p>
          <a:p>
            <a:pPr marL="215900" indent="-215900">
              <a:buClr>
                <a:srgbClr val="000000"/>
              </a:buClr>
              <a:buSzPts val="810"/>
              <a:buFont typeface="Wingdings" pitchFamily="0" charset="0"/>
              <a:buChar char=""/>
            </a:pPr>
            <a:r>
              <a:rPr lang="en-us"/>
              <a:t>Flank</a:t>
            </a:r>
            <a:endParaRPr lang="en-in"/>
          </a:p>
          <a:p>
            <a:pPr marL="215900" indent="-215900">
              <a:buClr>
                <a:srgbClr val="000000"/>
              </a:buClr>
              <a:buSzPts val="810"/>
              <a:buFont typeface="Wingdings" pitchFamily="0" charset="0"/>
              <a:buChar char=""/>
            </a:pPr>
            <a:r>
              <a:rPr lang="en-us"/>
              <a:t>Circular pitch = Pi * m</a:t>
            </a:r>
            <a:endParaRPr lang="en-in"/>
          </a:p>
          <a:p>
            <a:pPr marL="215900" indent="-215900">
              <a:buClr>
                <a:srgbClr val="000000"/>
              </a:buClr>
              <a:buSzPts val="810"/>
              <a:buFont typeface="Wingdings" pitchFamily="0" charset="0"/>
              <a:buChar char=""/>
            </a:pPr>
            <a:r>
              <a:rPr lang="en-us"/>
              <a:t>Width</a:t>
            </a:r>
            <a:endParaRPr lang="en-in"/>
          </a:p>
          <a:p>
            <a:pPr marL="215900" indent="-215900">
              <a:buClr>
                <a:srgbClr val="000000"/>
              </a:buClr>
              <a:buSzPts val="810"/>
              <a:buFont typeface="Wingdings" pitchFamily="0" charset="0"/>
              <a:buChar char=""/>
            </a:pPr>
            <a:r>
              <a:rPr lang="en-us"/>
              <a:t>Module = D/T</a:t>
            </a:r>
            <a:endParaRPr lang="en-in"/>
          </a:p>
          <a:p>
            <a:pPr marL="215900" indent="-215900">
              <a:buClr>
                <a:srgbClr val="000000"/>
              </a:buClr>
              <a:buSzPts val="810"/>
              <a:buFont typeface="Wingdings" pitchFamily="0" charset="0"/>
              <a:buChar char=""/>
            </a:pPr>
            <a:r>
              <a:rPr lang="en-us"/>
              <a:t>T = Total number of teeth</a:t>
            </a:r>
            <a:endParaRPr lang="en-in"/>
          </a:p>
        </p:txBody>
      </p:sp>
    </p:spTree>
  </p:cSld>
  <p:clrMapOvr>
    <a:masterClrMapping/>
  </p:clrMapOvr>
  <p:timing>
    <p:tnLst>
      <p:par>
        <p:cTn id="1" dur="indefinite" restart="never" nodeType="tmRoot"/>
      </p:par>
    </p:tnLst>
  </p:timing>
</p:sld>
</file>

<file path=ppt/slides/slide15.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DtcwM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Speed ratio of Gears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CONww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15</a:t>
            </a:r>
            <a:endParaRPr lang="en-in" sz="2200"/>
          </a:p>
        </p:txBody>
      </p:sp>
      <p:pic>
        <p:nvPicPr>
          <p:cNvPr id="4" name="Picture1"/>
          <p:cNvPicPr>
            <a:picLocks noChangeAspect="1"/>
            <a:extLst>
              <a:ext uri="smNativeData">
                <pr:smNativeData xmlns:pr="smNativeData" val="SMDATA_15_3V8zYRMAAAAlAAAAEQAAAC8B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BjAAA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xAEAAI0LAACXOwAAhSUAAAAAAAAmAAAACAAAAP//////////"/>
              </a:ext>
            </a:extLst>
          </p:cNvPicPr>
          <p:nvPr/>
        </p:nvPicPr>
        <p:blipFill>
          <a:blip r:embed="rId2"/>
          <a:stretch>
            <a:fillRect/>
          </a:stretch>
        </p:blipFill>
        <p:spPr>
          <a:xfrm>
            <a:off x="287020" y="1877695"/>
            <a:ext cx="9399905" cy="4221480"/>
          </a:xfrm>
          <a:prstGeom prst="rect">
            <a:avLst/>
          </a:prstGeom>
          <a:noFill/>
          <a:ln>
            <a:noFill/>
          </a:ln>
          <a:effectLst/>
        </p:spPr>
      </p:pic>
    </p:spTree>
  </p:cSld>
  <p:clrMapOvr>
    <a:masterClrMapping/>
  </p:clrMapOvr>
  <p:timing>
    <p:tnLst>
      <p:par>
        <p:cTn id="1" dur="indefinite" restart="never" nodeType="tmRoot"/>
      </p:par>
    </p:tnLst>
  </p:timing>
</p:sld>
</file>

<file path=ppt/slides/slide16.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Belt Drive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16</a:t>
            </a:r>
            <a:endParaRPr lang="en-in" sz="2200"/>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jAAAAMAoAADw8AACmJQAAEAAAACYAAAAIAAAA//////////8="/>
              </a:ext>
            </a:extLst>
          </p:cNvSpPr>
          <p:nvPr/>
        </p:nvSpPr>
        <p:spPr>
          <a:xfrm>
            <a:off x="144145" y="1656080"/>
            <a:ext cx="9647555" cy="4464050"/>
          </a:xfrm>
          <a:prstGeom prst="rect">
            <a:avLst/>
          </a:prstGeom>
          <a:noFill/>
          <a:ln>
            <a:noFill/>
          </a:ln>
          <a:effectLst/>
        </p:spPr>
        <p:txBody>
          <a:bodyPr vert="horz" wrap="square" lIns="90170" tIns="45085" rIns="90170" bIns="45085" numCol="1" spcCol="215900" anchor="t"/>
          <a:lstStyle/>
          <a:p>
            <a:pPr/>
            <a:r>
              <a:rPr lang="en-us"/>
              <a:t>In Belt drives, belts and pulley is used to connect two parallel shafts. Based on the belt and pulley configuration, this is classified as open belt drive and crossed belt drive. </a:t>
            </a:r>
            <a:endParaRPr lang="en-in"/>
          </a:p>
          <a:p>
            <a:pPr/>
            <a:endParaRPr lang="en-in"/>
          </a:p>
          <a:p>
            <a:pPr/>
            <a:endParaRPr lang="en-in"/>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JMGAAAAAAAAAAAAAAAAAABkAAAAZAAAAAAAAAAjAAAABAAAAGQAAAAXAAAAFAAAAAAAAAAAAAAA/38AAP9/AAAAAAAACQAAAAQAAAANDd4N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mwcAAPIPAAB6NgAAbyMAABAAAAAmAAAACAAAAP//////////"/>
              </a:ext>
            </a:extLst>
          </p:cNvPicPr>
          <p:nvPr/>
        </p:nvPicPr>
        <p:blipFill>
          <a:blip r:embed="rId2"/>
          <a:srcRect l="0" t="16830" r="0" b="0"/>
          <a:stretch>
            <a:fillRect/>
          </a:stretch>
        </p:blipFill>
        <p:spPr>
          <a:xfrm>
            <a:off x="1236345" y="2592070"/>
            <a:ext cx="7619365" cy="3168015"/>
          </a:xfrm>
          <a:prstGeom prst="rect">
            <a:avLst/>
          </a:prstGeom>
          <a:noFill/>
          <a:ln>
            <a:noFill/>
          </a:ln>
          <a:effectLst/>
        </p:spPr>
      </p:pic>
    </p:spTree>
  </p:cSld>
  <p:clrMapOvr>
    <a:masterClrMapping/>
  </p:clrMapOvr>
  <p:timing>
    <p:tnLst>
      <p:par>
        <p:cTn id="1" dur="indefinite" restart="never" nodeType="tmRoot"/>
      </p:par>
    </p:tnLst>
  </p:timing>
</p:sld>
</file>

<file path=ppt/slides/slide17.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shMUU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NwIAAJI7AADABwAAEAAAACYAAAAIAAAA//////////8="/>
              </a:ext>
            </a:extLst>
          </p:cNvSpPr>
          <p:nvPr/>
        </p:nvSpPr>
        <p:spPr>
          <a:xfrm>
            <a:off x="71755" y="360045"/>
            <a:ext cx="9611995"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Chain Drive </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LE/PSI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MwEAAD/LAAAEAAAACYAAAAIAAAA//////////8="/>
              </a:ext>
            </a:extLst>
          </p:cNvSpPr>
          <p:nvPr/>
        </p:nvSpPr>
        <p:spPr>
          <a:xfrm>
            <a:off x="288290" y="6911975"/>
            <a:ext cx="491490" cy="402590"/>
          </a:xfrm>
          <a:prstGeom prst="rect">
            <a:avLst/>
          </a:prstGeom>
          <a:noFill/>
          <a:ln>
            <a:noFill/>
          </a:ln>
          <a:effectLst/>
        </p:spPr>
        <p:txBody>
          <a:bodyPr vert="horz" wrap="square" lIns="90170" tIns="45085" rIns="90170" bIns="45085" numCol="1" spcCol="215900" anchor="t"/>
          <a:lstStyle/>
          <a:p>
            <a:pPr/>
            <a:r>
              <a:rPr lang="en-us" sz="2200"/>
              <a:t>17</a:t>
            </a:r>
            <a:endParaRPr lang="en-in" sz="2200"/>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sSWJc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jAAAAMAoAADw8AACmJQAAEAAAACYAAAAIAAAA//////////8="/>
              </a:ext>
            </a:extLst>
          </p:cNvSpPr>
          <p:nvPr/>
        </p:nvSpPr>
        <p:spPr>
          <a:xfrm>
            <a:off x="144145" y="1656080"/>
            <a:ext cx="9647555" cy="4464050"/>
          </a:xfrm>
          <a:prstGeom prst="rect">
            <a:avLst/>
          </a:prstGeom>
          <a:noFill/>
          <a:ln>
            <a:noFill/>
          </a:ln>
          <a:effectLst/>
        </p:spPr>
        <p:txBody>
          <a:bodyPr vert="horz" wrap="square" lIns="90170" tIns="45085" rIns="90170" bIns="45085" numCol="1" spcCol="215900" anchor="t"/>
          <a:lstStyle/>
          <a:p>
            <a:pPr/>
            <a:r>
              <a:rPr lang="en-us"/>
              <a:t>Chain drives are similar to Belts drives. In the case of Chain drives, we use a chain instead of the belt.  </a:t>
            </a:r>
            <a:endParaRPr lang="en-in"/>
          </a:p>
          <a:p>
            <a:pPr/>
            <a:endParaRPr lang="en-in"/>
          </a:p>
          <a:p>
            <a:pPr/>
            <a:endParaRPr lang="en-in"/>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uw0AAJ4OAACtLQAAliYAABAAAAAmAAAACAAAAP//////////"/>
              </a:ext>
            </a:extLst>
          </p:cNvPicPr>
          <p:nvPr/>
        </p:nvPicPr>
        <p:blipFill>
          <a:blip r:embed="rId2"/>
          <a:stretch>
            <a:fillRect/>
          </a:stretch>
        </p:blipFill>
        <p:spPr>
          <a:xfrm>
            <a:off x="2232025" y="2376170"/>
            <a:ext cx="5193030" cy="3896360"/>
          </a:xfrm>
          <a:prstGeom prst="rect">
            <a:avLst/>
          </a:prstGeom>
          <a:noFill/>
          <a:ln>
            <a:noFill/>
          </a:ln>
          <a:effectLst/>
        </p:spPr>
      </p:pic>
    </p:spTree>
  </p:cSld>
  <p:clrMapOvr>
    <a:masterClrMapping/>
  </p:clrMapOvr>
  <p:timing>
    <p:tnLst>
      <p:par>
        <p:cTn id="1" dur="indefinite" restart="never" nodeType="tmRoot"/>
      </p:par>
    </p:tnLst>
  </p:timing>
</p:sld>
</file>

<file path=ppt/slides/slide2.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lgn="ctr"/>
            <a:r>
              <a:rPr lang="en-us" sz="2800" b="1">
                <a:solidFill>
                  <a:srgbClr val="FFFFFF"/>
                </a:solidFill>
              </a:rPr>
              <a:t>What is Power transmission mechanism?</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Power is defined formally as energy per unit time. The unit of power is joule/sec or watt. The mechanism used to transport power produced at one location to some other desired location is called a power transmission system.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r>
              <a:rPr lang="en-us" sz="2200">
                <a:solidFill>
                  <a:srgbClr val="000000"/>
                </a:solidFill>
              </a:rPr>
              <a:t>For example,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marL="215900" indent="-215900">
              <a:spcBef>
                <a:spcPts val="1415"/>
              </a:spcBef>
              <a:spcAft>
                <a:spcPts val="1415"/>
              </a:spcAft>
              <a:buClr>
                <a:srgbClr val="000000"/>
              </a:buClr>
              <a:buSzPts val="990"/>
              <a:buFont typeface="Wingdings" pitchFamily="0" charset="0"/>
              <a:buChar char=""/>
            </a:pPr>
            <a:r>
              <a:rPr lang="en-us" sz="2200">
                <a:solidFill>
                  <a:srgbClr val="9900FF"/>
                </a:solidFill>
              </a:rPr>
              <a:t>Transport of the power generated by the turbines to rotate the armature coil.</a:t>
            </a:r>
            <a:endParaRPr lang="en-in" sz="2200">
              <a:solidFill>
                <a:srgbClr val="1C1C1C"/>
              </a:solidFill>
              <a:latin typeface="Source Sans Pro Light" pitchFamily="0" charset="0"/>
              <a:ea typeface="DejaVu Sans" pitchFamily="0" charset="0"/>
              <a:cs typeface="DejaVu Sans" pitchFamily="0" charset="0"/>
            </a:endParaRPr>
          </a:p>
          <a:p>
            <a:pPr marL="215900" indent="-215900">
              <a:spcBef>
                <a:spcPts val="1415"/>
              </a:spcBef>
              <a:spcAft>
                <a:spcPts val="1415"/>
              </a:spcAft>
              <a:buClrTx/>
              <a:buSzPts val="990"/>
              <a:buFont typeface="Wingdings" pitchFamily="0" charset="0"/>
              <a:buChar char=""/>
            </a:pPr>
            <a:r>
              <a:rPr lang="en-us" sz="2200">
                <a:solidFill>
                  <a:srgbClr val="000000"/>
                </a:solidFill>
              </a:rPr>
              <a:t>Transport of power generated by the engines to the wheels of a vehicle.</a:t>
            </a:r>
            <a:endParaRPr lang="en-in" sz="2200">
              <a:solidFill>
                <a:srgbClr val="1C1C1C"/>
              </a:solidFill>
              <a:latin typeface="Source Sans Pro Light" pitchFamily="0" charset="0"/>
              <a:ea typeface="DejaVu Sans" pitchFamily="0" charset="0"/>
              <a:cs typeface="DejaVu Sans" pitchFamily="0" charset="0"/>
            </a:endParaRPr>
          </a:p>
          <a:p>
            <a:pPr marL="215900" indent="-215900">
              <a:spcBef>
                <a:spcPts val="1415"/>
              </a:spcBef>
              <a:spcAft>
                <a:spcPts val="1415"/>
              </a:spcAft>
              <a:buClr>
                <a:srgbClr val="000000"/>
              </a:buClr>
              <a:buSzPts val="990"/>
              <a:buFont typeface="Wingdings" pitchFamily="0" charset="0"/>
              <a:buChar char=""/>
            </a:pPr>
            <a:r>
              <a:rPr lang="en-us" sz="2200">
                <a:solidFill>
                  <a:srgbClr val="9900FF"/>
                </a:solidFill>
              </a:rPr>
              <a:t>Transport of mechanical power imparted to the paddles of a bicycle to the rear wheels. </a:t>
            </a: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2</a:t>
            </a:r>
            <a:endParaRPr lang="en-in" sz="2200"/>
          </a:p>
        </p:txBody>
      </p:sp>
    </p:spTree>
  </p:cSld>
  <p:clrMapOvr>
    <a:masterClrMapping/>
  </p:clrMapOvr>
  <p:timing>
    <p:tnLst>
      <p:par>
        <p:cTn id="1" dur="indefinite" restart="never" nodeType="tmRoot"/>
      </p:par>
    </p:tnLst>
  </p:timing>
</p:sld>
</file>

<file path=ppt/slides/slide3.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Important elements of power transmission system</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ClMgAAEAAAACYAAAAIAAAA//////////8="/>
              </a:ext>
            </a:extLst>
          </p:cNvSpPr>
          <p:nvPr/>
        </p:nvSpPr>
        <p:spPr>
          <a:xfrm>
            <a:off x="71755" y="1475740"/>
            <a:ext cx="9864090" cy="6757035"/>
          </a:xfrm>
          <a:prstGeom prst="rect">
            <a:avLst/>
          </a:prstGeom>
          <a:noFill/>
          <a:ln>
            <a:noFill/>
          </a:ln>
          <a:effectLst/>
        </p:spPr>
        <p:txBody>
          <a:bodyPr vert="horz" wrap="square" lIns="0" tIns="0" rIns="0" bIns="0" numCol="1" spcCol="215900" anchor="t"/>
          <a:lstStyle/>
          <a:p>
            <a:pPr algn="just"/>
            <a:r>
              <a:rPr lang="en-us" sz="2200">
                <a:solidFill>
                  <a:srgbClr val="000000"/>
                </a:solidFill>
              </a:rPr>
              <a:t>Machine elements used for transmitting the power are called power transmitting elements. A few key elements are listed here</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 Shaft</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Bearing</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 Key</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 Coupling</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Clutch</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Gear</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Pulley</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Belt</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Chain</a:t>
            </a:r>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Tx/>
              <a:buFont typeface="StarSymbol" pitchFamily="0" charset="0"/>
              <a:buAutoNum type="arabicPeriod"/>
            </a:pPr>
            <a:r>
              <a:rPr lang="en-us" sz="2200">
                <a:solidFill>
                  <a:srgbClr val="000000"/>
                </a:solidFill>
              </a:rPr>
              <a:t>Sprocket</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r>
              <a:rPr lang="en-us" sz="2200">
                <a:solidFill>
                  <a:srgbClr val="9900FF"/>
                </a:solidFill>
              </a:rPr>
              <a:t>. </a:t>
            </a: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3</a:t>
            </a:r>
            <a:endParaRPr lang="en-in" sz="2200"/>
          </a:p>
        </p:txBody>
      </p:sp>
    </p:spTree>
  </p:cSld>
  <p:clrMapOvr>
    <a:masterClrMapping/>
  </p:clrMapOvr>
  <p:timing>
    <p:tnLst>
      <p:par>
        <p:cTn id="1" dur="indefinite" restart="never" nodeType="tmRoot"/>
      </p:par>
    </p:tnLst>
  </p:timing>
</p:sld>
</file>

<file path=ppt/slides/slide4.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1. Shaft</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C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Shafts are mechanical components of circular cross-sections and are used to transmit rotational motion from one place to another or to hold some other mechanical elements.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
                <a:srgbClr val="000000"/>
              </a:buClr>
              <a:buFont typeface="StarSymbol" pitchFamily="0" charset="0"/>
              <a:buAutoNum type="arabicPeriod"/>
            </a:pP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r>
              <a:rPr lang="en-us" sz="2200">
                <a:solidFill>
                  <a:srgbClr val="9900FF"/>
                </a:solidFill>
              </a:rPr>
              <a:t>. </a:t>
            </a: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gB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4</a:t>
            </a:r>
            <a:endParaRPr lang="en-in" sz="2200"/>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CYnrHS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xyAAAJ4OAADoOgAAsSEAABAAAAAmAAAACAAAAP//////////"/>
              </a:ext>
            </a:extLst>
          </p:cNvPicPr>
          <p:nvPr/>
        </p:nvPicPr>
        <p:blipFill>
          <a:blip r:embed="rId2"/>
          <a:stretch>
            <a:fillRect/>
          </a:stretch>
        </p:blipFill>
        <p:spPr>
          <a:xfrm>
            <a:off x="5328285" y="2376170"/>
            <a:ext cx="4247515" cy="3100705"/>
          </a:xfrm>
          <a:prstGeom prst="rect">
            <a:avLst/>
          </a:prstGeom>
          <a:noFill/>
          <a:ln>
            <a:noFill/>
          </a:ln>
          <a:effectLst/>
        </p:spPr>
      </p:pic>
      <p:pic>
        <p:nvPicPr>
          <p:cNvPr id="6" name="Picture2"/>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D/////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RQMAANYTAADZHQAAICEAABAAAAAmAAAACAAAAP//////////"/>
              </a:ext>
            </a:extLst>
          </p:cNvPicPr>
          <p:nvPr/>
        </p:nvPicPr>
        <p:blipFill>
          <a:blip r:embed="rId3"/>
          <a:stretch>
            <a:fillRect/>
          </a:stretch>
        </p:blipFill>
        <p:spPr>
          <a:xfrm rot="1264799">
            <a:off x="531495" y="3224530"/>
            <a:ext cx="4320540" cy="2160270"/>
          </a:xfrm>
          <a:prstGeom prst="rect">
            <a:avLst/>
          </a:prstGeom>
          <a:noFill/>
          <a:ln>
            <a:noFill/>
          </a:ln>
          <a:effectLst/>
        </p:spPr>
      </p:pic>
      <p:sp>
        <p:nvSpPr>
          <p:cNvPr id="7"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YDAAA2SQAAHkXAAD6JgAAEAAAACYAAAAIAAAA//////////8="/>
              </a:ext>
            </a:extLst>
          </p:cNvSpPr>
          <p:nvPr/>
        </p:nvSpPr>
        <p:spPr>
          <a:xfrm>
            <a:off x="2087880" y="5989955"/>
            <a:ext cx="1727835" cy="346075"/>
          </a:xfrm>
          <a:prstGeom prst="rect">
            <a:avLst/>
          </a:prstGeom>
          <a:noFill/>
          <a:ln>
            <a:noFill/>
          </a:ln>
          <a:effectLst/>
        </p:spPr>
        <p:txBody>
          <a:bodyPr vert="horz" wrap="square" lIns="90170" tIns="45085" rIns="90170" bIns="45085" numCol="1" spcCol="215900" anchor="t"/>
          <a:lstStyle/>
          <a:p>
            <a:pPr/>
            <a:r>
              <a:rPr lang="en-us"/>
              <a:t>Propeller shaft</a:t>
            </a:r>
            <a:endParaRPr lang="en-in"/>
          </a:p>
        </p:txBody>
      </p:sp>
      <p:sp>
        <p:nvSpPr>
          <p:cNvPr id="8"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E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C8LAAA9iMAAF03AAAXJgAAEAAAACYAAAAIAAAA//////////8="/>
              </a:ext>
            </a:extLst>
          </p:cNvSpPr>
          <p:nvPr/>
        </p:nvSpPr>
        <p:spPr>
          <a:xfrm>
            <a:off x="7272020" y="5845810"/>
            <a:ext cx="1727835" cy="346075"/>
          </a:xfrm>
          <a:prstGeom prst="rect">
            <a:avLst/>
          </a:prstGeom>
          <a:noFill/>
          <a:ln>
            <a:noFill/>
          </a:ln>
          <a:effectLst/>
        </p:spPr>
        <p:txBody>
          <a:bodyPr vert="horz" wrap="square" lIns="90170" tIns="45085" rIns="90170" bIns="45085" numCol="1" spcCol="215900" anchor="t"/>
          <a:lstStyle/>
          <a:p>
            <a:pPr/>
            <a:r>
              <a:rPr lang="en-us"/>
              <a:t>Cam shaft</a:t>
            </a:r>
            <a:endParaRPr lang="en-in"/>
          </a:p>
        </p:txBody>
      </p:sp>
    </p:spTree>
  </p:cSld>
  <p:clrMapOvr>
    <a:masterClrMapping/>
  </p:clrMapOvr>
  <p:timing>
    <p:tnLst>
      <p:par>
        <p:cTn id="1" dur="indefinite" restart="never" nodeType="tmRoot"/>
      </p:par>
    </p:tnLst>
  </p:timing>
</p:sld>
</file>

<file path=ppt/slides/slide5.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r///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2. Bearings</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LXy//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In connection to transmission systems, the bearing is a machine element used to provide support and allow frictionless circular motion of the shafts.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
                <a:srgbClr val="000000"/>
              </a:buClr>
              <a:buFont typeface="StarSymbol" pitchFamily="0" charset="0"/>
              <a:buAutoNum type="arabicPeriod"/>
            </a:pP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r>
              <a:rPr lang="en-us" sz="2200">
                <a:solidFill>
                  <a:srgbClr val="9900FF"/>
                </a:solidFill>
              </a:rPr>
              <a:t>. </a:t>
            </a: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5</a:t>
            </a:r>
            <a:endParaRPr lang="en-in" sz="2200"/>
          </a:p>
        </p:txBody>
      </p:sp>
      <p:sp>
        <p:nvSpPr>
          <p:cNvPr id="5"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YBQAALiQAALkPAABQJgAAEAAAACYAAAAIAAAA//////////8="/>
              </a:ext>
            </a:extLst>
          </p:cNvSpPr>
          <p:nvPr/>
        </p:nvSpPr>
        <p:spPr>
          <a:xfrm>
            <a:off x="828040" y="5881370"/>
            <a:ext cx="1727835" cy="346710"/>
          </a:xfrm>
          <a:prstGeom prst="rect">
            <a:avLst/>
          </a:prstGeom>
          <a:noFill/>
          <a:ln>
            <a:noFill/>
          </a:ln>
          <a:effectLst/>
        </p:spPr>
        <p:txBody>
          <a:bodyPr vert="horz" wrap="square" lIns="90170" tIns="45085" rIns="90170" bIns="45085" numCol="1" spcCol="215900" anchor="t"/>
          <a:lstStyle/>
          <a:p>
            <a:pPr/>
            <a:r>
              <a:rPr lang="en-us"/>
              <a:t>Ball bearings</a:t>
            </a:r>
            <a:endParaRPr lang="en-in"/>
          </a:p>
        </p:txBody>
      </p:sp>
      <p:sp>
        <p:nvSpPr>
          <p:cNvPr id="6"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E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4IQAALSYAACY1AABOKAAAEAAAACYAAAAIAAAA//////////8="/>
              </a:ext>
            </a:extLst>
          </p:cNvSpPr>
          <p:nvPr/>
        </p:nvSpPr>
        <p:spPr>
          <a:xfrm>
            <a:off x="5400040" y="6205855"/>
            <a:ext cx="3239770" cy="346075"/>
          </a:xfrm>
          <a:prstGeom prst="rect">
            <a:avLst/>
          </a:prstGeom>
          <a:noFill/>
          <a:ln>
            <a:noFill/>
          </a:ln>
          <a:effectLst/>
        </p:spPr>
        <p:txBody>
          <a:bodyPr vert="horz" wrap="square" lIns="90170" tIns="45085" rIns="90170" bIns="45085" numCol="1" spcCol="215900" anchor="t"/>
          <a:lstStyle/>
          <a:p>
            <a:pPr/>
            <a:r>
              <a:rPr lang="en-us"/>
              <a:t>Shaft and bearing assembly</a:t>
            </a:r>
            <a:endParaRPr lang="en-in"/>
          </a:p>
        </p:txBody>
      </p:sp>
      <p:pic>
        <p:nvPicPr>
          <p:cNvPr id="7"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QDfkI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GwEAAGMQAAAnFAAA2SIAABAAAAAmAAAACAAAAP//////////"/>
              </a:ext>
            </a:extLst>
          </p:cNvPicPr>
          <p:nvPr/>
        </p:nvPicPr>
        <p:blipFill>
          <a:blip r:embed="rId2"/>
          <a:stretch>
            <a:fillRect/>
          </a:stretch>
        </p:blipFill>
        <p:spPr>
          <a:xfrm>
            <a:off x="179705" y="2663825"/>
            <a:ext cx="3096260" cy="3001010"/>
          </a:xfrm>
          <a:prstGeom prst="rect">
            <a:avLst/>
          </a:prstGeom>
          <a:noFill/>
          <a:ln>
            <a:noFill/>
          </a:ln>
          <a:effectLst/>
        </p:spPr>
      </p:pic>
      <p:pic>
        <p:nvPicPr>
          <p:cNvPr id="8" name="Picture2"/>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FBQUF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lxYAAA8PAABOPQAA2yQAABAAAAAmAAAACAAAAP//////////"/>
              </a:ext>
            </a:extLst>
          </p:cNvPicPr>
          <p:nvPr/>
        </p:nvPicPr>
        <p:blipFill>
          <a:blip r:embed="rId3"/>
          <a:stretch>
            <a:fillRect/>
          </a:stretch>
        </p:blipFill>
        <p:spPr>
          <a:xfrm>
            <a:off x="3672205" y="2447925"/>
            <a:ext cx="6293485" cy="3543300"/>
          </a:xfrm>
          <a:prstGeom prst="rect">
            <a:avLst/>
          </a:prstGeom>
          <a:noFill/>
          <a:ln>
            <a:noFill/>
          </a:ln>
          <a:effectLst/>
        </p:spPr>
      </p:pic>
    </p:spTree>
  </p:cSld>
  <p:clrMapOvr>
    <a:masterClrMapping/>
  </p:clrMapOvr>
  <p:timing>
    <p:tnLst>
      <p:par>
        <p:cTn id="1" dur="indefinite" restart="never" nodeType="tmRoot"/>
      </p:par>
    </p:tnLst>
  </p:timing>
</p:sld>
</file>

<file path=ppt/slides/slide6.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3. Key</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UFBQU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Keys are small bars that are used to provide better fittings between shafts and shaft mountings.  </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marL="215900" indent="-215900" algn="just">
              <a:buClr>
                <a:srgbClr val="000000"/>
              </a:buClr>
              <a:buFont typeface="StarSymbol" pitchFamily="0" charset="0"/>
              <a:buAutoNum type="arabicPeriod"/>
            </a:pP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r>
              <a:rPr lang="en-us" sz="2200">
                <a:solidFill>
                  <a:srgbClr val="9900FF"/>
                </a:solidFill>
              </a:rPr>
              <a:t>. </a:t>
            </a: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endParaRPr lang="en-in" sz="2200">
              <a:solidFill>
                <a:srgbClr val="1C1C1C"/>
              </a:solidFill>
              <a:latin typeface="Source Sans Pro Light" pitchFamily="0" charset="0"/>
              <a:ea typeface="DejaVu Sans" pitchFamily="0" charset="0"/>
              <a:cs typeface="DejaVu Sans" pitchFamily="0" charset="0"/>
            </a:endParaRPr>
          </a:p>
          <a:p>
            <a:pPr algn="ctr"/>
            <a:r>
              <a:rPr lang="en-us" sz="2200">
                <a:solidFill>
                  <a:srgbClr val="000000"/>
                </a:solidFill>
              </a:rPr>
              <a:t> </a:t>
            </a: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UFBQU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6</a:t>
            </a:r>
            <a:endParaRPr lang="en-in" sz="2200"/>
          </a:p>
        </p:txBody>
      </p:sp>
      <p:sp>
        <p:nvSpPr>
          <p:cNvPr id="5"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YBQAALiQAAHkXAACJJgAAEAAAACYAAAAIAAAA//////////8="/>
              </a:ext>
            </a:extLst>
          </p:cNvSpPr>
          <p:nvPr/>
        </p:nvSpPr>
        <p:spPr>
          <a:xfrm>
            <a:off x="828040" y="5881370"/>
            <a:ext cx="2987675" cy="382905"/>
          </a:xfrm>
          <a:prstGeom prst="rect">
            <a:avLst/>
          </a:prstGeom>
          <a:noFill/>
          <a:ln>
            <a:noFill/>
          </a:ln>
          <a:effectLst/>
        </p:spPr>
        <p:txBody>
          <a:bodyPr vert="horz" wrap="square" lIns="90170" tIns="45085" rIns="90170" bIns="45085" numCol="1" spcCol="215900" anchor="t"/>
          <a:lstStyle/>
          <a:p>
            <a:pPr/>
            <a:r>
              <a:rPr lang="en-us"/>
              <a:t>Key shaft assembly</a:t>
            </a:r>
            <a:endParaRPr lang="en-in"/>
          </a:p>
        </p:txBody>
      </p:sp>
      <p:sp>
        <p:nvSpPr>
          <p:cNvPr id="6"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XJgAAoCQAAH4yAADBJgAAEAAAACYAAAAIAAAA//////////8="/>
              </a:ext>
            </a:extLst>
          </p:cNvSpPr>
          <p:nvPr/>
        </p:nvSpPr>
        <p:spPr>
          <a:xfrm>
            <a:off x="6191885" y="5953760"/>
            <a:ext cx="2016125" cy="346075"/>
          </a:xfrm>
          <a:prstGeom prst="rect">
            <a:avLst/>
          </a:prstGeom>
          <a:noFill/>
          <a:ln>
            <a:noFill/>
          </a:ln>
          <a:effectLst/>
        </p:spPr>
        <p:txBody>
          <a:bodyPr vert="horz" wrap="square" lIns="90170" tIns="45085" rIns="90170" bIns="45085" numCol="1" spcCol="215900" anchor="t"/>
          <a:lstStyle/>
          <a:p>
            <a:pPr/>
            <a:r>
              <a:rPr lang="en-us"/>
              <a:t>Application of Key</a:t>
            </a:r>
            <a:endParaRPr lang="en-in"/>
          </a:p>
        </p:txBody>
      </p:sp>
      <p:pic>
        <p:nvPicPr>
          <p:cNvPr id="7"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xgEAAEYRAAD7FwAAniMAABAAAAAmAAAACAAAAP//////////"/>
              </a:ext>
            </a:extLst>
          </p:cNvPicPr>
          <p:nvPr/>
        </p:nvPicPr>
        <p:blipFill>
          <a:blip r:embed="rId2"/>
          <a:stretch>
            <a:fillRect/>
          </a:stretch>
        </p:blipFill>
        <p:spPr>
          <a:xfrm>
            <a:off x="288290" y="2807970"/>
            <a:ext cx="3609975" cy="2981960"/>
          </a:xfrm>
          <a:prstGeom prst="rect">
            <a:avLst/>
          </a:prstGeom>
          <a:noFill/>
          <a:ln>
            <a:noFill/>
          </a:ln>
          <a:effectLst/>
        </p:spPr>
      </p:pic>
      <p:pic>
        <p:nvPicPr>
          <p:cNvPr id="8" name="Picture2"/>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CQV5UL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5B8AAAwTAAB6NgAAGyIAABAAAAAmAAAACAAAAP//////////"/>
              </a:ext>
            </a:extLst>
          </p:cNvPicPr>
          <p:nvPr/>
        </p:nvPicPr>
        <p:blipFill>
          <a:blip r:embed="rId3"/>
          <a:stretch>
            <a:fillRect/>
          </a:stretch>
        </p:blipFill>
        <p:spPr>
          <a:xfrm>
            <a:off x="5184140" y="3096260"/>
            <a:ext cx="3671570" cy="2447925"/>
          </a:xfrm>
          <a:prstGeom prst="rect">
            <a:avLst/>
          </a:prstGeom>
          <a:noFill/>
          <a:ln>
            <a:noFill/>
          </a:ln>
          <a:effectLst/>
        </p:spPr>
      </p:pic>
    </p:spTree>
  </p:cSld>
  <p:clrMapOvr>
    <a:masterClrMapping/>
  </p:clrMapOvr>
  <p:timing>
    <p:tnLst>
      <p:par>
        <p:cTn id="1" dur="indefinite" restart="never" nodeType="tmRoot"/>
      </p:par>
    </p:tnLst>
  </p:timing>
</p:sld>
</file>

<file path=ppt/slides/slide7.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AQAANwIAAJI7AADABwAAEAAAACYAAAAIAAAA//////////8="/>
              </a:ext>
            </a:extLst>
          </p:cNvSpPr>
          <p:nvPr/>
        </p:nvSpPr>
        <p:spPr>
          <a:xfrm>
            <a:off x="323850"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4. Coupling</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B73Ag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Couplings are mechanical components used to connect two different shafts. Based on the alignment of the shafts, different types of couplings are used.</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Various types of couplings are classified into two groups.</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r>
              <a:rPr lang="en-us" sz="2200">
                <a:solidFill>
                  <a:srgbClr val="000000"/>
                </a:solidFill>
              </a:rPr>
              <a:t>(1) Fixed coupling							(2) Flexible coupling</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ctr"/>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CSJAw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7</a:t>
            </a:r>
            <a:endParaRPr lang="en-in" sz="2200"/>
          </a:p>
        </p:txBody>
      </p:sp>
      <p:sp>
        <p:nvSpPr>
          <p:cNvPr id="5" name="Line1"/>
          <p:cNvSpPr>
            <a:extLst>
              <a:ext uri="smNativeData">
                <pr:smNativeData xmlns:pr="smNativeData" val="SMDATA_13_3V8zYRMAAAAlAAAACg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AAAAAAAAAAAAQAAACMAAAAjAAAAIwAAAB4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JB40QgMAAAAEAAAAAAAAAAAAAAAAAAAAAAAAAAeAAAAaAAAAAAAAAAAAAAAAAAAAAAAAAAAAAAAECcAABAnAAAAAAAAAAAAAAAAAAAAAAAAAAAAAAAAAAAAAAAAAAAAABQAAAAAAAAAwMD/AAAAAABkAAAAMgAAAAAAAABkAAAAAAAAAH9/fwAKAAAAHwAAAFQAAAD///8A////AQAAAAAAAAAAAAAAAAAAAAAAAAAAAAAAAAAAAAAAAAAAAAAAAH9/fwDu7OEDzMzMAMDA/wB/f38AAAAAAAAAAAAAAAAAAAAAAAAAAAAhAAAAGAAAABQAAAAeHgAAtxEAAJAeAAAUKgAAEAAAACYAAAAIAAAA//////////8="/>
              </a:ext>
            </a:extLst>
          </p:cNvSpPr>
          <p:nvPr/>
        </p:nvSpPr>
        <p:spPr>
          <a:xfrm>
            <a:off x="4895850" y="2879725"/>
            <a:ext cx="72390" cy="3960495"/>
          </a:xfrm>
          <a:prstGeom prst="line">
            <a:avLst/>
          </a:prstGeom>
          <a:noFill/>
          <a:ln w="0" cap="flat" cmpd="sng" algn="ctr">
            <a:solidFill>
              <a:srgbClr val="000000"/>
            </a:solidFill>
            <a:prstDash val="solid"/>
            <a:headEnd type="none"/>
            <a:tailEnd type="none"/>
          </a:ln>
          <a:effectLst/>
        </p:spPr>
      </p:sp>
      <p:sp>
        <p:nvSpPr>
          <p:cNvPr id="6"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DDf7gs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yRUAADsdAACqJwAAEAAAACYAAAAIAAAA//////////8="/>
              </a:ext>
            </a:extLst>
          </p:cNvSpPr>
          <p:nvPr/>
        </p:nvSpPr>
        <p:spPr>
          <a:xfrm>
            <a:off x="71755" y="3541395"/>
            <a:ext cx="4679950" cy="2906395"/>
          </a:xfrm>
          <a:prstGeom prst="rect">
            <a:avLst/>
          </a:prstGeom>
          <a:noFill/>
          <a:ln>
            <a:noFill/>
          </a:ln>
          <a:effectLst/>
        </p:spPr>
        <p:txBody>
          <a:bodyPr vert="horz" wrap="square" lIns="90170" tIns="45085" rIns="90170" bIns="45085" numCol="1" spcCol="215900" anchor="t"/>
          <a:lstStyle/>
          <a:p>
            <a:pPr marL="215900" indent="-215900">
              <a:buClr>
                <a:srgbClr val="000000"/>
              </a:buClr>
              <a:buSzPts val="810"/>
              <a:buFont typeface="Wingdings" pitchFamily="0" charset="0"/>
              <a:buChar char=""/>
            </a:pPr>
            <a:r>
              <a:rPr lang="en-us"/>
              <a:t>Fixed couplings are used to join two coaxial or properly aligned shafts.</a:t>
            </a:r>
            <a:endParaRPr lang="en-in"/>
          </a:p>
          <a:p>
            <a:pPr marL="215900" indent="-215900">
              <a:buClr>
                <a:srgbClr val="000000"/>
              </a:buClr>
              <a:buSzPts val="810"/>
              <a:buFont typeface="Wingdings" pitchFamily="0" charset="0"/>
              <a:buChar char=""/>
            </a:pPr>
            <a:endParaRPr lang="en-in"/>
          </a:p>
          <a:p>
            <a:pPr marL="215900" indent="-215900">
              <a:buClr>
                <a:srgbClr val="000000"/>
              </a:buClr>
              <a:buSzPts val="810"/>
              <a:buFont typeface="Wingdings" pitchFamily="0" charset="0"/>
              <a:buChar char=""/>
            </a:pPr>
            <a:r>
              <a:rPr lang="en-us"/>
              <a:t>Sleeve coupling, Muff coupling, split Muff coupling and Flange coupling are some examples.</a:t>
            </a:r>
            <a:endParaRPr lang="en-in"/>
          </a:p>
          <a:p>
            <a:pPr marL="215900" indent="-215900">
              <a:buClr>
                <a:srgbClr val="000000"/>
              </a:buClr>
              <a:buSzPts val="810"/>
              <a:buFont typeface="Wingdings" pitchFamily="0" charset="0"/>
              <a:buChar char=""/>
            </a:pPr>
            <a:r>
              <a:rPr lang="en-us"/>
              <a:t>These coupling can not handle any kind of vibration or even a slight misalignment or skewness of the shaft axis. </a:t>
            </a:r>
            <a:endParaRPr lang="en-in"/>
          </a:p>
          <a:p>
            <a:pPr/>
            <a:endParaRPr lang="en-in"/>
          </a:p>
          <a:p>
            <a:pPr/>
            <a:endParaRPr lang="en-in"/>
          </a:p>
        </p:txBody>
      </p:sp>
      <p:sp>
        <p:nvSpPr>
          <p:cNvPr id="7" name="Rectangle5"/>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OD5gwQ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6HwAAyRUAAAQ8AADQKgAAEAAAACYAAAAIAAAA//////////8="/>
              </a:ext>
            </a:extLst>
          </p:cNvSpPr>
          <p:nvPr/>
        </p:nvSpPr>
        <p:spPr>
          <a:xfrm>
            <a:off x="5076190" y="3541395"/>
            <a:ext cx="4679950" cy="3418205"/>
          </a:xfrm>
          <a:prstGeom prst="rect">
            <a:avLst/>
          </a:prstGeom>
          <a:noFill/>
          <a:ln>
            <a:noFill/>
          </a:ln>
          <a:effectLst/>
        </p:spPr>
        <p:txBody>
          <a:bodyPr vert="horz" wrap="square" lIns="90170" tIns="45085" rIns="90170" bIns="45085" numCol="1" spcCol="215900" anchor="t"/>
          <a:lstStyle/>
          <a:p>
            <a:pPr marL="215900" indent="-215900">
              <a:buClr>
                <a:srgbClr val="000000"/>
              </a:buClr>
              <a:buSzPts val="810"/>
              <a:buFont typeface="Wingdings" pitchFamily="0" charset="0"/>
              <a:buChar char=""/>
            </a:pPr>
            <a:r>
              <a:rPr lang="en-us"/>
              <a:t>Flexible couplings are used to join two non-coaxial, skewed, eccentric or intersecting shafts. </a:t>
            </a:r>
            <a:endParaRPr lang="en-in"/>
          </a:p>
          <a:p>
            <a:pPr marL="215900" indent="-215900">
              <a:buClr>
                <a:srgbClr val="000000"/>
              </a:buClr>
              <a:buSzPts val="810"/>
              <a:buFont typeface="Wingdings" pitchFamily="0" charset="0"/>
              <a:buChar char=""/>
            </a:pPr>
            <a:endParaRPr lang="en-in"/>
          </a:p>
          <a:p>
            <a:pPr marL="215900" indent="-215900">
              <a:buClr>
                <a:srgbClr val="000000"/>
              </a:buClr>
              <a:buSzPts val="810"/>
              <a:buFont typeface="Wingdings" pitchFamily="0" charset="0"/>
              <a:buChar char=""/>
            </a:pPr>
            <a:r>
              <a:rPr lang="en-us"/>
              <a:t>Pin and bush coupling, Oldham coupling and Universal coupling are some examples.</a:t>
            </a:r>
            <a:endParaRPr lang="en-in"/>
          </a:p>
          <a:p>
            <a:pPr marL="215900" indent="-215900">
              <a:buClr>
                <a:srgbClr val="000000"/>
              </a:buClr>
              <a:buSzPts val="810"/>
              <a:buFont typeface="Wingdings" pitchFamily="0" charset="0"/>
              <a:buChar char=""/>
            </a:pPr>
            <a:r>
              <a:rPr lang="en-us"/>
              <a:t>These coupling are designed to handle vibrations and transmission of motion and power between skewed and intersecting shafts. </a:t>
            </a:r>
            <a:endParaRPr lang="en-in"/>
          </a:p>
          <a:p>
            <a:pPr/>
            <a:endParaRPr lang="en-in"/>
          </a:p>
          <a:p>
            <a:pPr/>
            <a:endParaRPr lang="en-in"/>
          </a:p>
        </p:txBody>
      </p:sp>
    </p:spTree>
  </p:cSld>
  <p:clrMapOvr>
    <a:masterClrMapping/>
  </p:clrMapOvr>
  <p:timing>
    <p:tnLst>
      <p:par>
        <p:cTn id="1" dur="indefinite" restart="never" nodeType="tmRoot"/>
      </p:par>
    </p:tnLst>
  </p:timing>
</p:sld>
</file>

<file path=ppt/slides/slide8.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3AgAANwIAAMs7AADABwAAEAAAACYAAAAIAAAA//////////8="/>
              </a:ext>
            </a:extLst>
          </p:cNvSpPr>
          <p:nvPr/>
        </p:nvSpPr>
        <p:spPr>
          <a:xfrm>
            <a:off x="360045" y="360045"/>
            <a:ext cx="9359900" cy="899795"/>
          </a:xfrm>
          <a:prstGeom prst="rect">
            <a:avLst/>
          </a:prstGeom>
          <a:noFill/>
          <a:ln>
            <a:noFill/>
          </a:ln>
          <a:effectLst/>
        </p:spPr>
        <p:txBody>
          <a:bodyPr vert="horz" wrap="square" lIns="0" tIns="0" rIns="0" bIns="0" numCol="1" spcCol="215900" anchor="b"/>
          <a:lstStyle/>
          <a:p>
            <a:pPr/>
            <a:r>
              <a:rPr lang="en-us" sz="3200" b="1">
                <a:solidFill>
                  <a:srgbClr val="FFFFFF"/>
                </a:solidFill>
                <a:latin typeface="Source Sans Pro Black" pitchFamily="0" charset="0"/>
                <a:ea typeface="DejaVu Sans" pitchFamily="0" charset="0"/>
                <a:cs typeface="DejaVu Sans" pitchFamily="0" charset="0"/>
              </a:rPr>
              <a:t>Various type of couplings</a:t>
            </a:r>
            <a:endParaRPr lang="en-in" sz="3200" b="1">
              <a:solidFill>
                <a:srgbClr val="FFFFFF"/>
              </a:solidFill>
              <a:latin typeface="Source Sans Pro Black" pitchFamily="0" charset="0"/>
              <a:ea typeface="DejaVu Sans" pitchFamily="0" charset="0"/>
              <a:cs typeface="DejaVu Sans" pitchFamily="0" charset="0"/>
            </a:endParaRPr>
          </a:p>
        </p:txBody>
      </p:sp>
      <p:pic>
        <p:nvPicPr>
          <p:cNvPr id="3" name="MediaClip1">
            <a:hlinkClick r:id="" action="ppaction://media"/>
          </p:cNvPr>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xgEAAE0JAABaOwAA+iYAABAAAAAmAAAACAAAAP//////////"/>
              </a:ext>
            </a:extLst>
          </p:cNvPicPr>
          <p:nvPr>
            <a:videoFile r:link="rId3"/>
            <p:extLst>
              <p:ext uri="{DAA4B4D4-6D71-4841-9C94-3DE7FCFB9230}">
                <p14:media xmlns:p14="http://schemas.microsoft.com/office/powerpoint/2010/main" r:embed="rId2"/>
              </p:ext>
            </p:extLst>
          </p:nvPr>
        </p:nvPicPr>
        <p:blipFill>
          <a:blip r:embed="rId4"/>
          <a:stretch>
            <a:fillRect/>
          </a:stretch>
        </p:blipFill>
        <p:spPr>
          <a:xfrm>
            <a:off x="288290" y="1511935"/>
            <a:ext cx="9359900" cy="4824095"/>
          </a:xfrm>
          <a:prstGeom prst="rect">
            <a:avLst/>
          </a:prstGeom>
          <a:noFill/>
          <a:ln>
            <a:noFill/>
          </a:ln>
          <a:effectLst/>
        </p:spPr>
      </p:pic>
      <p:sp>
        <p:nvSpPr>
          <p:cNvPr id="4" name="Rectangle2"/>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GD+GAk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ioAANcDAAAALQAAEAAAACYAAAAIAAAA//////////8="/>
              </a:ext>
            </a:extLst>
          </p:cNvSpPr>
          <p:nvPr/>
        </p:nvSpPr>
        <p:spPr>
          <a:xfrm>
            <a:off x="288290" y="6912610"/>
            <a:ext cx="335915" cy="402590"/>
          </a:xfrm>
          <a:prstGeom prst="rect">
            <a:avLst/>
          </a:prstGeom>
          <a:noFill/>
          <a:ln>
            <a:noFill/>
          </a:ln>
          <a:effectLst/>
        </p:spPr>
        <p:txBody>
          <a:bodyPr vert="horz" wrap="square" lIns="90170" tIns="45085" rIns="90170" bIns="45085" numCol="1" spcCol="215900" anchor="t"/>
          <a:lstStyle/>
          <a:p>
            <a:pPr/>
            <a:r>
              <a:rPr lang="en-us" sz="2200"/>
              <a:t>8</a:t>
            </a:r>
            <a:endParaRPr lang="en-in" sz="2200"/>
          </a:p>
        </p:txBody>
      </p:sp>
      <p:sp>
        <p:nvSpPr>
          <p:cNvPr id="5"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EAmmgg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AzBgAA+iYAAF03AAAbKQAAEAAAACYAAAAIAAAA//////////8="/>
              </a:ext>
            </a:extLst>
          </p:cNvSpPr>
          <p:nvPr/>
        </p:nvSpPr>
        <p:spPr>
          <a:xfrm>
            <a:off x="1007745" y="6336030"/>
            <a:ext cx="7992110" cy="346075"/>
          </a:xfrm>
          <a:prstGeom prst="rect">
            <a:avLst/>
          </a:prstGeom>
          <a:noFill/>
          <a:ln>
            <a:noFill/>
          </a:ln>
          <a:effectLst/>
        </p:spPr>
        <p:txBody>
          <a:bodyPr vert="horz" wrap="square" lIns="90170" tIns="45085" rIns="90170" bIns="45085" numCol="1" spcCol="215900" anchor="t"/>
          <a:lstStyle/>
          <a:p>
            <a:pPr/>
            <a:r>
              <a:rPr lang="en-us"/>
              <a:t>Couplings maintains a speed ratio of 1:1 between the driver and driven shaft.</a:t>
            </a:r>
            <a:endParaRPr lang="en-in"/>
          </a:p>
        </p:txBody>
      </p:sp>
    </p:spTree>
  </p:cSld>
  <p:clrMapOvr>
    <a:masterClrMapping/>
  </p:clrMapOvr>
  <p:timing>
    <p:tnLst>
      <p:par>
        <p:cTn id="1" dur="indefinite" restart="never" nodeType="tmRoot">
          <p:childTnLst>
            <p:video>
              <p:cMediaNode vol="100000">
                <p:cTn id="2" fill="hold" display="0">
                  <p:stCondLst>
                    <p:cond delay="indefinite"/>
                  </p:stCondLst>
                  <p:endCondLst>
                    <p:cond evt="onNext" delay="0">
                      <p:tgtEl>
                        <p:sldTgt/>
                      </p:tgtEl>
                    </p:cond>
                    <p:cond evt="onPrev" delay="0">
                      <p:tgtEl>
                        <p:sldTgt/>
                      </p:tgtEl>
                    </p:cond>
                  </p:endCondLst>
                </p:cTn>
                <p:tgtEl>
                  <p:spTgt spid="3"/>
                </p:tgtEl>
              </p:cMediaNode>
            </p:video>
          </p:childTnLst>
        </p:cTn>
      </p:par>
    </p:tnLst>
  </p:timing>
</p:sld>
</file>

<file path=ppt/slides/slide9.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Rectangle1"/>
          <p:cNvSpPr>
            <a:extLst>
              <a:ext uri="smNativeData">
                <pr:smNativeData xmlns:pr="smNativeData" val="SMDATA_13_3V8zYRMAAAAlAAAAZAAAAA0AAAAAAAAAAAAAAAAAAAAAAAAAAAAAAAAC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AAAgD8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AQAANwIAAJI7AADABwAAEAAAACYAAAAIAAAA//////////8="/>
              </a:ext>
            </a:extLst>
          </p:cNvSpPr>
          <p:nvPr/>
        </p:nvSpPr>
        <p:spPr>
          <a:xfrm>
            <a:off x="323850" y="360045"/>
            <a:ext cx="9359900" cy="899795"/>
          </a:xfrm>
          <a:prstGeom prst="rect">
            <a:avLst/>
          </a:prstGeom>
          <a:noFill/>
          <a:ln>
            <a:noFill/>
          </a:ln>
          <a:effectLst/>
        </p:spPr>
        <p:txBody>
          <a:bodyPr vert="horz" wrap="square" lIns="0" tIns="0" rIns="0" bIns="0" numCol="1" spcCol="215900" anchor="b"/>
          <a:lstStyle/>
          <a:p>
            <a:pPr algn="r"/>
            <a:r>
              <a:rPr lang="en-us" sz="2800" b="1">
                <a:solidFill>
                  <a:srgbClr val="FFFFFF"/>
                </a:solidFill>
              </a:rPr>
              <a:t>5. Clutch</a:t>
            </a:r>
            <a:endParaRPr lang="en-in" sz="2800" b="1">
              <a:solidFill>
                <a:srgbClr val="FFFFFF"/>
              </a:solidFill>
              <a:latin typeface="Source Sans Pro Black" pitchFamily="0" charset="0"/>
              <a:ea typeface="DejaVu Sans" pitchFamily="0" charset="0"/>
              <a:cs typeface="DejaVu Sans" pitchFamily="0" charset="0"/>
            </a:endParaRPr>
          </a:p>
        </p:txBody>
      </p:sp>
      <p:sp>
        <p:nvSpPr>
          <p:cNvPr id="3" name="Rectangle2"/>
          <p:cNvSpPr>
            <a:extLst>
              <a:ext uri="smNativeData">
                <pr:smNativeData xmlns:pr="smNativeData" val="SMDATA_13_3V8zYRMAAAAlAAAAZAAAAA0AAAAAAAAAAAAAAAAAAAAAA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MAlJAQ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xAAAAFAkAAB89AABRMAAAEAAAACYAAAAIAAAA//////////8="/>
              </a:ext>
            </a:extLst>
          </p:cNvSpPr>
          <p:nvPr/>
        </p:nvSpPr>
        <p:spPr>
          <a:xfrm>
            <a:off x="71755" y="1475740"/>
            <a:ext cx="9864090" cy="6378575"/>
          </a:xfrm>
          <a:prstGeom prst="rect">
            <a:avLst/>
          </a:prstGeom>
          <a:noFill/>
          <a:ln>
            <a:noFill/>
          </a:ln>
          <a:effectLst/>
        </p:spPr>
        <p:txBody>
          <a:bodyPr vert="horz" wrap="square" lIns="0" tIns="0" rIns="0" bIns="0" numCol="1" spcCol="215900" anchor="t"/>
          <a:lstStyle/>
          <a:p>
            <a:pPr algn="just"/>
            <a:r>
              <a:rPr lang="en-us" sz="2200">
                <a:solidFill>
                  <a:srgbClr val="000000"/>
                </a:solidFill>
              </a:rPr>
              <a:t>Clutches are friction plates that help smooth power transition from the engine to the transmission system. The advantage of a clutch over coupling is that it can be easily engaged and disengaged.</a:t>
            </a:r>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a:p>
            <a:pPr algn="just"/>
            <a:endParaRPr lang="en-in" sz="2200">
              <a:solidFill>
                <a:srgbClr val="1C1C1C"/>
              </a:solidFill>
              <a:latin typeface="Source Sans Pro Light" pitchFamily="0" charset="0"/>
              <a:ea typeface="DejaVu Sans" pitchFamily="0" charset="0"/>
              <a:cs typeface="DejaVu Sans" pitchFamily="0" charset="0"/>
            </a:endParaRPr>
          </a:p>
        </p:txBody>
      </p:sp>
      <p:sp>
        <p:nvSpPr>
          <p:cNvPr id="4" name="Rectangle3"/>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BD8EwQ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DGAQAAhSoAANcDAAD/LAAAEAAAACYAAAAIAAAA//////////8="/>
              </a:ext>
            </a:extLst>
          </p:cNvSpPr>
          <p:nvPr/>
        </p:nvSpPr>
        <p:spPr>
          <a:xfrm>
            <a:off x="288290" y="6911975"/>
            <a:ext cx="335915" cy="402590"/>
          </a:xfrm>
          <a:prstGeom prst="rect">
            <a:avLst/>
          </a:prstGeom>
          <a:noFill/>
          <a:ln>
            <a:noFill/>
          </a:ln>
          <a:effectLst/>
        </p:spPr>
        <p:txBody>
          <a:bodyPr vert="horz" wrap="square" lIns="90170" tIns="45085" rIns="90170" bIns="45085" numCol="1" spcCol="215900" anchor="t"/>
          <a:lstStyle/>
          <a:p>
            <a:pPr/>
            <a:r>
              <a:rPr lang="en-us" sz="2200"/>
              <a:t>9</a:t>
            </a:r>
            <a:endParaRPr lang="en-in" sz="2200"/>
          </a:p>
        </p:txBody>
      </p:sp>
      <p:pic>
        <p:nvPicPr>
          <p:cNvPr id="5" name="Picture1"/>
          <p:cNvPicPr>
            <a:extLst>
              <a:ext uri="smNativeData">
                <pr:smNativeData xmlns:pr="smNativeData" val="SMDATA_15_3V8zYRMAAAAlAAAAEQAAAA0AAAAAkAAAAEgAAACQAAAASA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AcAAAA4AAAAAAAAAAAAAAAAAAAA////AAAAAAAAAAAAAAAAAAAAAAAAAAAAAAAAAAAAAABkAAAAZAAAAAAAAAAjAAAABAAAAGQAAAAXAAAAFAAAAAAAAAAAAAAA/38AAP9/AAAAAAAACQAAAAQAAABZWlorDAAAABAAAAAAAAAAAAAAAAAAAAAAAAAAHgAAAGgAAAAAAAAAAAAAAAAAAAAAAAAAAAAAABAnAAAQJwAAAAAAAAAAAAAAAAAAAAAAAAAAAAAAAAAAAAAAAAAAAAAUAAAAAAAAAMDA/wAAAAAAZAAAADIAAAAAAAAAZAAAAAAAAAB/f38ACgAAAB8AAABUAAAAT4G9Bf///wEAAAAAAAAAAAAAAAAAAAAAAAAAAAAAAAAAAAAAAAAAAAAAAAJ/f38A7uzhA8zMzADAwP8Af39/AAAAAAAAAAAAAAAAAP///wAAAAAAIQAAABgAAAAUAAAAywsAABMQAADzLgAA4CMAABAAAAAmAAAACAAAAP//////////"/>
              </a:ext>
            </a:extLst>
          </p:cNvPicPr>
          <p:nvPr/>
        </p:nvPicPr>
        <p:blipFill>
          <a:blip r:embed="rId2"/>
          <a:stretch>
            <a:fillRect/>
          </a:stretch>
        </p:blipFill>
        <p:spPr>
          <a:xfrm>
            <a:off x="1917065" y="2613025"/>
            <a:ext cx="5715000" cy="3218815"/>
          </a:xfrm>
          <a:prstGeom prst="rect">
            <a:avLst/>
          </a:prstGeom>
          <a:noFill/>
          <a:ln>
            <a:noFill/>
          </a:ln>
          <a:effectLst/>
        </p:spPr>
      </p:pic>
      <p:sp>
        <p:nvSpPr>
          <p:cNvPr id="6" name="Rectangle4"/>
          <p:cNvSpPr>
            <a:extLst>
              <a:ext uri="smNativeData">
                <pr:smNativeData xmlns:pr="smNativeData" val="SMDATA_13_3V8zYRMAAAAlAAAAZAAAAA0AAAAAjgAAAEcAAACOAAAARwAAAAAAAAAAAAAAAAAAAAEAAABQAAAAAAAAAAAA4D8AAAAAAADgPwAAAAAAAOA/AAAAAAAA4D8AAAAAAADgPwAAAAAAAOA/AAAAAAAA4D8AAAAAAADgPwAAAAAAAOA/AAAAAAAA4D8CAAAAjAAAAAAAAAAAAAAAT4G9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Du7OEKAAAAACgAAAAoAAAAZAAAAGQAAAAAAAAAzMzMAAAAAABQAAAAUAAAAGQAAABkAAAAAAAAABcAAAAUAAAAAAAAAAAAAAD/fwAA/38AAAAAAAAJAAAABAAAACtaK1oMAAAAEAAAAAAAAAAAAAAAAAAAAAAAAAAeAAAAaAAAAAAAAAAAAAAAAAAAAAAAAAAAAAAAECcAABAnAAAAAAAAAAAAAAAAAAAAAAAAAAAAAAAAAAAAAAAAAAAAABQAAAAAAAAAwMD/AAAAAABkAAAAMgAAAAAAAABkAAAAAAAAAH9/fwAKAAAAHwAAAFQAAABPgb0F////AQAAAAAAAAAAAAAAAAAAAAAAAAAAAAAAAAAAAAAAAAAAAAAAAn9/fwDu7OEDzMzMAMDA/wB/f38AAAAAAAAAAAAAAAAAAAAAAAAAAAAhAAAAGAAAABQAAABDFQAANCUAAP0iAABWJwAAEAAAACYAAAAIAAAA//////////8="/>
              </a:ext>
            </a:extLst>
          </p:cNvSpPr>
          <p:nvPr/>
        </p:nvSpPr>
        <p:spPr>
          <a:xfrm>
            <a:off x="3456305" y="6047740"/>
            <a:ext cx="2231390" cy="346710"/>
          </a:xfrm>
          <a:prstGeom prst="rect">
            <a:avLst/>
          </a:prstGeom>
          <a:noFill/>
          <a:ln>
            <a:noFill/>
          </a:ln>
          <a:effectLst/>
        </p:spPr>
        <p:txBody>
          <a:bodyPr vert="horz" wrap="square" lIns="90170" tIns="45085" rIns="90170" bIns="45085" numCol="1" spcCol="215900" anchor="t"/>
          <a:lstStyle/>
          <a:p>
            <a:pPr/>
            <a:r>
              <a:rPr lang="en-us"/>
              <a:t>Function  of a clutch</a:t>
            </a:r>
            <a:endParaRPr lang="en-i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resentation">
      <a:majorFont>
        <a:latin typeface="Basic Sans"/>
        <a:ea typeface="Basic Roman"/>
        <a:cs typeface="Basic Roman"/>
      </a:majorFont>
      <a:minorFont>
        <a:latin typeface="Basic Sans"/>
        <a:ea typeface="Basic Roman"/>
        <a:cs typeface="Basic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resentation">
  <a:themeElements>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resentation">
      <a:majorFont>
        <a:latin typeface="Basic Sans"/>
        <a:ea typeface="Basic Roman"/>
        <a:cs typeface="Basic Roman"/>
      </a:majorFont>
      <a:minorFont>
        <a:latin typeface="Basic Sans"/>
        <a:ea typeface="Basic Roman"/>
        <a:cs typeface="Basic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Presentation">
  <a:themeElements>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resentation">
      <a:majorFont>
        <a:latin typeface="Source Sans Pro Black"/>
        <a:ea typeface="Basic Roman"/>
        <a:cs typeface="Basic Roman"/>
      </a:majorFont>
      <a:minorFont>
        <a:latin typeface="Source Sans Pro Semibold"/>
        <a:ea typeface="Basic Roman"/>
        <a:cs typeface="Basic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krishnaraj</cp:lastModifiedBy>
  <cp:revision>0</cp:revision>
  <dcterms:created xsi:type="dcterms:W3CDTF">2021-07-13T11:54:34Z</dcterms:created>
  <dcterms:modified xsi:type="dcterms:W3CDTF">2021-09-04T12:00:29Z</dcterms:modified>
</cp:coreProperties>
</file>